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Lst>
  <p:sldSz cy="5143500" cx="9144000"/>
  <p:notesSz cx="6858000" cy="9144000"/>
  <p:embeddedFontLst>
    <p:embeddedFont>
      <p:font typeface="Source Code Pro"/>
      <p:regular r:id="rId99"/>
      <p:bold r:id="rId100"/>
      <p:italic r:id="rId101"/>
      <p:boldItalic r:id="rId102"/>
    </p:embeddedFont>
    <p:embeddedFont>
      <p:font typeface="Oswald"/>
      <p:regular r:id="rId103"/>
      <p:bold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4" Type="http://schemas.openxmlformats.org/officeDocument/2006/relationships/font" Target="fonts/Oswald-bold.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font" Target="fonts/Oswald-regular.fntdata"/><Relationship Id="rId102" Type="http://schemas.openxmlformats.org/officeDocument/2006/relationships/font" Target="fonts/SourceCodePro-boldItalic.fntdata"/><Relationship Id="rId101" Type="http://schemas.openxmlformats.org/officeDocument/2006/relationships/font" Target="fonts/SourceCodePro-italic.fntdata"/><Relationship Id="rId100" Type="http://schemas.openxmlformats.org/officeDocument/2006/relationships/font" Target="fonts/SourceCodePro-bold.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font" Target="fonts/SourceCodePro-regular.fntdata"/><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0a1a6821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0a1a6821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a7662b1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a7662b1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a7662b11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a7662b11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a7662b11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a7662b11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a7662b11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a7662b11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Tricky word “she” covered in the Jolly Phonics computer program, JP 1 /qu/</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a7662b11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a7662b11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a7662b11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a7662b11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a7662b11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a7662b11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a7662b11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a7662b11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a7662b11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a7662b11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bb893ad4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bb893ad4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b9ee9ff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b9ee9ff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Tricky word “we” covered in the Jolly Phonics computer program, JP 1 /ou/</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b9ee9ff5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b9ee9ff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b9ee9ff5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b9ee9ff5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b9ee9ff5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b9ee9ff5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b9ee9ff5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b9ee9ff5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b9ee9ff5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b9ee9ff5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ba0242a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ba0242a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is covered in Jolly Phonics 1: /sh/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ba0242af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ba0242af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ba0242af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ba0242af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0b7d78a9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0b7d78a9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b8c5d909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b8c5d909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Tricky word “I” covered in the Jolly Phonics computer program, JP 1 /sh/</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0b7d78a9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0b7d78a9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0b7d78a9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0b7d78a9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0b7d78a9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0b7d78a9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0b7d78a9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0b7d78a9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0ba62c1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0ba62c1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a:t>
            </a:r>
            <a:r>
              <a:rPr lang="en-GB"/>
              <a:t> and she are covered in Jolly Phonics 1: /qu/</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0ba62c1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0ba62c1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0ba62c19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0ba62c19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0b7d78a9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0b7d78a9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0ba62c19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0ba62c19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0ba62c19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0ba62c19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b8c5d909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b8c5d909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0ba62c19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0ba62c19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0ba62c19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0ba62c19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0ba62c19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0ba62c19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0ba62c195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0ba62c195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 and she are</a:t>
            </a:r>
            <a:r>
              <a:rPr lang="en-GB"/>
              <a:t> covered in Jolly Phonics 1: /qu/</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0ba62c195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0ba62c195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0ba62c195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0ba62c195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0ba62c195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0ba62c195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0ba62c195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0ba62c195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0ba62c19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0ba62c195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0ba62c195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0ba62c195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b8c5d909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b8c5d909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0ba62c195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0ba62c195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0ba62c195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0ba62c195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bb52044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bb52044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a:t>
            </a:r>
            <a:r>
              <a:rPr lang="en-GB"/>
              <a:t>is covered in Jolly Phonics 1: /ou/</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bb520444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bb520444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bb520444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bb520444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bb520444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bb520444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bb520444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1bb520444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bb520444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1bb520444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bb520444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1bb520444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1bb520444a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1bb520444a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b8c5d909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b8c5d909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bb520444a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bb520444a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1b8c5d909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1b8c5d909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Tricky word “the” covered in the Jolly Phonics computer program, JP 1 /th/</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b8c5d909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1b8c5d909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1b8c5d909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1b8c5d909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b8c5d9092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1b8c5d9092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1b8c5d909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1b8c5d909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bb520444a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bb520444a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Tricky word “be” covered in the Jolly Phonics computer program, JP 1 /oi/</a:t>
            </a:r>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bb520444a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bb520444a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bb520444a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bb520444a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1bb520444a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1bb520444a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b8c5d9092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b8c5d909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bb520444a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bb520444a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1bb520444a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1bb520444a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Tricky word “was” covered in the Jolly Phonics computer program, JP 1 /ue/</a:t>
            </a:r>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1bb520444a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1bb520444a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1bb893ad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1bb893ad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1bb893ad4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1bb893ad4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1bb893ad4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1bb893ad4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1bb8ef94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1bb8ef94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Tricky word “to” covered in the Jolly Phonics computer program, JP 1 /er/</a:t>
            </a:r>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bb8ef947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bb8ef947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1bb8ef947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1bb8ef947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1bbcbbb19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1bbcbbb19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0a1a6821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0a1a6821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Tricky word “he” covered in the Jolly Phonics computer program, JP 1 /qu/</a:t>
            </a:r>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bbcbbb19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1bbcbbb19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1bbf8312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1bbf8312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Tricky word “do” covered in the Jolly Phonics computer program, JP 1 /er/</a:t>
            </a:r>
            <a:endParaRPr/>
          </a:p>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1bbf83128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1bbf83128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1bbf83128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1bbf83128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1bbf83128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1bbf83128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1bbf83128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1bbf83128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1bbf83128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1bbf83128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20cbff7f9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20cbff7f9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20cbff7f95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20cbff7f9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20d2cf9e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20d2cf9e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is covered in Jolly Phonics 1: /ou/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0a1a6821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0a1a6821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20d2cf9e1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20d2cf9e1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20d2cf9e1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20d2cf9e1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20d2cf9e1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20d2cf9e1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20d2f15d9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20d2f15d9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20d2f15d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20d2f15d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7.jpg"/><Relationship Id="rId6"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0.jpg"/><Relationship Id="rId6" Type="http://schemas.openxmlformats.org/officeDocument/2006/relationships/image" Target="../media/image7.jpg"/><Relationship Id="rId7"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7.jpg"/><Relationship Id="rId6" Type="http://schemas.openxmlformats.org/officeDocument/2006/relationships/image" Target="../media/image1.png"/><Relationship Id="rId7"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7.jpg"/><Relationship Id="rId6" Type="http://schemas.openxmlformats.org/officeDocument/2006/relationships/image" Target="../media/image4.png"/><Relationship Id="rId7"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11.png"/><Relationship Id="rId6"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21.png"/><Relationship Id="rId6" Type="http://schemas.openxmlformats.org/officeDocument/2006/relationships/image" Target="../media/image11.png"/><Relationship Id="rId7"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42.png"/><Relationship Id="rId6" Type="http://schemas.openxmlformats.org/officeDocument/2006/relationships/image" Target="../media/image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5.png"/><Relationship Id="rId6" Type="http://schemas.openxmlformats.org/officeDocument/2006/relationships/image" Target="../media/image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5.png"/><Relationship Id="rId6"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4.png"/><Relationship Id="rId6" Type="http://schemas.openxmlformats.org/officeDocument/2006/relationships/image" Target="../media/image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7.png"/><Relationship Id="rId6" Type="http://schemas.openxmlformats.org/officeDocument/2006/relationships/image" Target="../media/image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7.jpg"/><Relationship Id="rId6" Type="http://schemas.openxmlformats.org/officeDocument/2006/relationships/image" Target="../media/image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10.jpg"/><Relationship Id="rId6" Type="http://schemas.openxmlformats.org/officeDocument/2006/relationships/image" Target="../media/image7.jpg"/><Relationship Id="rId7" Type="http://schemas.openxmlformats.org/officeDocument/2006/relationships/image" Target="../media/image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10.jpg"/><Relationship Id="rId6" Type="http://schemas.openxmlformats.org/officeDocument/2006/relationships/image" Target="../media/image7.jpg"/><Relationship Id="rId7" Type="http://schemas.openxmlformats.org/officeDocument/2006/relationships/image" Target="../media/image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7.jpg"/><Relationship Id="rId6" Type="http://schemas.openxmlformats.org/officeDocument/2006/relationships/image" Target="../media/image18.gif"/><Relationship Id="rId7"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7.jpg"/><Relationship Id="rId6" Type="http://schemas.openxmlformats.org/officeDocument/2006/relationships/image" Target="../media/image18.gif"/><Relationship Id="rId7" Type="http://schemas.openxmlformats.org/officeDocument/2006/relationships/image" Target="../media/image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7.jpg"/><Relationship Id="rId6" Type="http://schemas.openxmlformats.org/officeDocument/2006/relationships/image" Target="../media/image24.png"/><Relationship Id="rId7" Type="http://schemas.openxmlformats.org/officeDocument/2006/relationships/image" Target="../media/image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7.jpg"/><Relationship Id="rId6" Type="http://schemas.openxmlformats.org/officeDocument/2006/relationships/image" Target="../media/image17.png"/><Relationship Id="rId7" Type="http://schemas.openxmlformats.org/officeDocument/2006/relationships/image" Target="../media/image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5.png"/><Relationship Id="rId4" Type="http://schemas.openxmlformats.org/officeDocument/2006/relationships/image" Target="../media/image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5.png"/><Relationship Id="rId4" Type="http://schemas.openxmlformats.org/officeDocument/2006/relationships/image" Target="../media/image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11.png"/><Relationship Id="rId6" Type="http://schemas.openxmlformats.org/officeDocument/2006/relationships/image" Target="../media/image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11.png"/><Relationship Id="rId6" Type="http://schemas.openxmlformats.org/officeDocument/2006/relationships/image" Target="../media/image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11.png"/><Relationship Id="rId6" Type="http://schemas.openxmlformats.org/officeDocument/2006/relationships/image" Target="../media/image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11.png"/><Relationship Id="rId6" Type="http://schemas.openxmlformats.org/officeDocument/2006/relationships/image" Target="../media/image20.gif"/><Relationship Id="rId7" Type="http://schemas.openxmlformats.org/officeDocument/2006/relationships/image" Target="../media/image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11.png"/><Relationship Id="rId6" Type="http://schemas.openxmlformats.org/officeDocument/2006/relationships/image" Target="../media/image20.gif"/><Relationship Id="rId7"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11.png"/><Relationship Id="rId6" Type="http://schemas.openxmlformats.org/officeDocument/2006/relationships/image" Target="../media/image24.png"/><Relationship Id="rId7" Type="http://schemas.openxmlformats.org/officeDocument/2006/relationships/image" Target="../media/image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11.png"/><Relationship Id="rId6" Type="http://schemas.openxmlformats.org/officeDocument/2006/relationships/image" Target="../media/image17.png"/><Relationship Id="rId7" Type="http://schemas.openxmlformats.org/officeDocument/2006/relationships/image" Target="../media/image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5.png"/><Relationship Id="rId4" Type="http://schemas.openxmlformats.org/officeDocument/2006/relationships/image" Target="../media/image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5.png"/><Relationship Id="rId4" Type="http://schemas.openxmlformats.org/officeDocument/2006/relationships/image" Target="../media/image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5.png"/><Relationship Id="rId4" Type="http://schemas.openxmlformats.org/officeDocument/2006/relationships/image" Target="../media/image18.gif"/><Relationship Id="rId5" Type="http://schemas.openxmlformats.org/officeDocument/2006/relationships/image" Target="../media/image13.png"/><Relationship Id="rId6" Type="http://schemas.openxmlformats.org/officeDocument/2006/relationships/image" Target="../media/image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5.png"/><Relationship Id="rId4" Type="http://schemas.openxmlformats.org/officeDocument/2006/relationships/image" Target="../media/image18.gif"/><Relationship Id="rId5" Type="http://schemas.openxmlformats.org/officeDocument/2006/relationships/image" Target="../media/image13.png"/><Relationship Id="rId6" Type="http://schemas.openxmlformats.org/officeDocument/2006/relationships/image" Target="../media/image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image" Target="../media/image13.png"/><Relationship Id="rId6"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5.png"/><Relationship Id="rId4" Type="http://schemas.openxmlformats.org/officeDocument/2006/relationships/image" Target="../media/image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5.png"/><Relationship Id="rId4" Type="http://schemas.openxmlformats.org/officeDocument/2006/relationships/image" Target="../media/image2.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5.png"/><Relationship Id="rId4" Type="http://schemas.openxmlformats.org/officeDocument/2006/relationships/image" Target="../media/image52.png"/><Relationship Id="rId5" Type="http://schemas.openxmlformats.org/officeDocument/2006/relationships/image" Target="../media/image2.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5.png"/><Relationship Id="rId4" Type="http://schemas.openxmlformats.org/officeDocument/2006/relationships/image" Target="../media/image25.png"/><Relationship Id="rId5" Type="http://schemas.openxmlformats.org/officeDocument/2006/relationships/image" Target="../media/image2.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2.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5.png"/><Relationship Id="rId4" Type="http://schemas.openxmlformats.org/officeDocument/2006/relationships/image" Target="../media/image2.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5.png"/><Relationship Id="rId4" Type="http://schemas.openxmlformats.org/officeDocument/2006/relationships/image" Target="../media/image29.jpg"/><Relationship Id="rId5" Type="http://schemas.openxmlformats.org/officeDocument/2006/relationships/image" Target="../media/image2.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5.png"/><Relationship Id="rId4" Type="http://schemas.openxmlformats.org/officeDocument/2006/relationships/image" Target="../media/image29.jpg"/><Relationship Id="rId5" Type="http://schemas.openxmlformats.org/officeDocument/2006/relationships/image" Target="../media/image26.jpg"/><Relationship Id="rId6" Type="http://schemas.openxmlformats.org/officeDocument/2006/relationships/image" Target="../media/image28.png"/><Relationship Id="rId7" Type="http://schemas.openxmlformats.org/officeDocument/2006/relationships/image" Target="../media/image2.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5.png"/><Relationship Id="rId4" Type="http://schemas.openxmlformats.org/officeDocument/2006/relationships/image" Target="../media/image29.jpg"/><Relationship Id="rId5" Type="http://schemas.openxmlformats.org/officeDocument/2006/relationships/image" Target="../media/image27.png"/><Relationship Id="rId6" Type="http://schemas.openxmlformats.org/officeDocument/2006/relationships/image" Target="../media/image31.png"/><Relationship Id="rId7"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5.png"/><Relationship Id="rId4" Type="http://schemas.openxmlformats.org/officeDocument/2006/relationships/image" Target="../media/image29.jpg"/><Relationship Id="rId5" Type="http://schemas.openxmlformats.org/officeDocument/2006/relationships/image" Target="../media/image47.png"/><Relationship Id="rId6" Type="http://schemas.openxmlformats.org/officeDocument/2006/relationships/image" Target="../media/image2.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5.png"/><Relationship Id="rId4" Type="http://schemas.openxmlformats.org/officeDocument/2006/relationships/image" Target="../media/image2.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5.png"/><Relationship Id="rId4" Type="http://schemas.openxmlformats.org/officeDocument/2006/relationships/image" Target="../media/image2.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2.jpg"/><Relationship Id="rId4" Type="http://schemas.openxmlformats.org/officeDocument/2006/relationships/image" Target="../media/image33.png"/><Relationship Id="rId5" Type="http://schemas.openxmlformats.org/officeDocument/2006/relationships/image" Target="../media/image40.png"/><Relationship Id="rId6" Type="http://schemas.openxmlformats.org/officeDocument/2006/relationships/image" Target="../media/image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2.jpg"/><Relationship Id="rId4" Type="http://schemas.openxmlformats.org/officeDocument/2006/relationships/image" Target="../media/image33.png"/><Relationship Id="rId5" Type="http://schemas.openxmlformats.org/officeDocument/2006/relationships/image" Target="../media/image5.png"/><Relationship Id="rId6" Type="http://schemas.openxmlformats.org/officeDocument/2006/relationships/image" Target="../media/image3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2.jpg"/><Relationship Id="rId4" Type="http://schemas.openxmlformats.org/officeDocument/2006/relationships/image" Target="../media/image33.png"/><Relationship Id="rId5" Type="http://schemas.openxmlformats.org/officeDocument/2006/relationships/image" Target="../media/image5.png"/><Relationship Id="rId6" Type="http://schemas.openxmlformats.org/officeDocument/2006/relationships/image" Target="../media/image3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5.png"/><Relationship Id="rId4" Type="http://schemas.openxmlformats.org/officeDocument/2006/relationships/image" Target="../media/image2.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5.png"/><Relationship Id="rId4" Type="http://schemas.openxmlformats.org/officeDocument/2006/relationships/image" Target="../media/image2.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5.png"/><Relationship Id="rId4" Type="http://schemas.openxmlformats.org/officeDocument/2006/relationships/image" Target="../media/image2.jpg"/><Relationship Id="rId5" Type="http://schemas.openxmlformats.org/officeDocument/2006/relationships/image" Target="../media/image34.png"/><Relationship Id="rId6" Type="http://schemas.openxmlformats.org/officeDocument/2006/relationships/image" Target="../media/image36.png"/><Relationship Id="rId7" Type="http://schemas.openxmlformats.org/officeDocument/2006/relationships/image" Target="../media/image3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5.png"/><Relationship Id="rId4" Type="http://schemas.openxmlformats.org/officeDocument/2006/relationships/image" Target="../media/image2.jpg"/><Relationship Id="rId5" Type="http://schemas.openxmlformats.org/officeDocument/2006/relationships/image" Target="../media/image34.png"/><Relationship Id="rId6" Type="http://schemas.openxmlformats.org/officeDocument/2006/relationships/image" Target="../media/image36.png"/><Relationship Id="rId7" Type="http://schemas.openxmlformats.org/officeDocument/2006/relationships/image" Target="../media/image3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5.png"/><Relationship Id="rId4" Type="http://schemas.openxmlformats.org/officeDocument/2006/relationships/image" Target="../media/image2.jpg"/><Relationship Id="rId5" Type="http://schemas.openxmlformats.org/officeDocument/2006/relationships/image" Target="../media/image34.png"/><Relationship Id="rId6" Type="http://schemas.openxmlformats.org/officeDocument/2006/relationships/image" Target="../media/image36.png"/><Relationship Id="rId7" Type="http://schemas.openxmlformats.org/officeDocument/2006/relationships/image" Target="../media/image39.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5.png"/><Relationship Id="rId4" Type="http://schemas.openxmlformats.org/officeDocument/2006/relationships/image" Target="../media/image2.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5.png"/><Relationship Id="rId4" Type="http://schemas.openxmlformats.org/officeDocument/2006/relationships/image" Target="../media/image2.jpg"/><Relationship Id="rId5" Type="http://schemas.openxmlformats.org/officeDocument/2006/relationships/image" Target="../media/image4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5.png"/><Relationship Id="rId4" Type="http://schemas.openxmlformats.org/officeDocument/2006/relationships/image" Target="../media/image2.jpg"/><Relationship Id="rId5" Type="http://schemas.openxmlformats.org/officeDocument/2006/relationships/image" Target="../media/image38.jpg"/><Relationship Id="rId6" Type="http://schemas.openxmlformats.org/officeDocument/2006/relationships/image" Target="../media/image3.png"/><Relationship Id="rId7" Type="http://schemas.openxmlformats.org/officeDocument/2006/relationships/image" Target="../media/image4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5.png"/><Relationship Id="rId4" Type="http://schemas.openxmlformats.org/officeDocument/2006/relationships/image" Target="../media/image2.jpg"/><Relationship Id="rId5" Type="http://schemas.openxmlformats.org/officeDocument/2006/relationships/image" Target="../media/image38.jpg"/><Relationship Id="rId6" Type="http://schemas.openxmlformats.org/officeDocument/2006/relationships/image" Target="../media/image3.png"/><Relationship Id="rId7" Type="http://schemas.openxmlformats.org/officeDocument/2006/relationships/image" Target="../media/image4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5.png"/><Relationship Id="rId4" Type="http://schemas.openxmlformats.org/officeDocument/2006/relationships/image" Target="../media/image2.jpg"/><Relationship Id="rId5" Type="http://schemas.openxmlformats.org/officeDocument/2006/relationships/image" Target="../media/image41.png"/><Relationship Id="rId6" Type="http://schemas.openxmlformats.org/officeDocument/2006/relationships/image" Target="../media/image4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5.png"/><Relationship Id="rId4" Type="http://schemas.openxmlformats.org/officeDocument/2006/relationships/image" Target="../media/image2.jpg"/><Relationship Id="rId5" Type="http://schemas.openxmlformats.org/officeDocument/2006/relationships/image" Target="../media/image41.png"/><Relationship Id="rId6" Type="http://schemas.openxmlformats.org/officeDocument/2006/relationships/image" Target="../media/image44.png"/><Relationship Id="rId7" Type="http://schemas.openxmlformats.org/officeDocument/2006/relationships/image" Target="../media/image38.jpg"/><Relationship Id="rId8" Type="http://schemas.openxmlformats.org/officeDocument/2006/relationships/image" Target="../media/image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5.png"/><Relationship Id="rId4" Type="http://schemas.openxmlformats.org/officeDocument/2006/relationships/image" Target="../media/image2.jpg"/><Relationship Id="rId5" Type="http://schemas.openxmlformats.org/officeDocument/2006/relationships/image" Target="../media/image41.png"/><Relationship Id="rId6" Type="http://schemas.openxmlformats.org/officeDocument/2006/relationships/image" Target="../media/image4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5.png"/><Relationship Id="rId4" Type="http://schemas.openxmlformats.org/officeDocument/2006/relationships/image" Target="../media/image2.jpg"/><Relationship Id="rId5" Type="http://schemas.openxmlformats.org/officeDocument/2006/relationships/image" Target="../media/image41.png"/><Relationship Id="rId6" Type="http://schemas.openxmlformats.org/officeDocument/2006/relationships/image" Target="../media/image46.png"/><Relationship Id="rId7" Type="http://schemas.openxmlformats.org/officeDocument/2006/relationships/image" Target="../media/image38.jpg"/><Relationship Id="rId8" Type="http://schemas.openxmlformats.org/officeDocument/2006/relationships/image" Target="../media/image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5.pn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5.png"/><Relationship Id="rId4" Type="http://schemas.openxmlformats.org/officeDocument/2006/relationships/image" Target="../media/image2.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5.png"/><Relationship Id="rId4" Type="http://schemas.openxmlformats.org/officeDocument/2006/relationships/image" Target="../media/image2.jpg"/><Relationship Id="rId5" Type="http://schemas.openxmlformats.org/officeDocument/2006/relationships/image" Target="../media/image49.png"/><Relationship Id="rId6" Type="http://schemas.openxmlformats.org/officeDocument/2006/relationships/image" Target="../media/image48.png"/><Relationship Id="rId7" Type="http://schemas.openxmlformats.org/officeDocument/2006/relationships/image" Target="../media/image45.png"/><Relationship Id="rId8" Type="http://schemas.openxmlformats.org/officeDocument/2006/relationships/image" Target="../media/image5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5.png"/><Relationship Id="rId4" Type="http://schemas.openxmlformats.org/officeDocument/2006/relationships/image" Target="../media/image2.jpg"/><Relationship Id="rId5" Type="http://schemas.openxmlformats.org/officeDocument/2006/relationships/image" Target="../media/image5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51.png"/><Relationship Id="rId4" Type="http://schemas.openxmlformats.org/officeDocument/2006/relationships/image" Target="../media/image5.png"/><Relationship Id="rId5" Type="http://schemas.openxmlformats.org/officeDocument/2006/relationships/image" Target="../media/image2.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5.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0" y="404225"/>
            <a:ext cx="9144000" cy="20241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Comic Sans MS"/>
                <a:ea typeface="Comic Sans MS"/>
                <a:cs typeface="Comic Sans MS"/>
                <a:sym typeface="Comic Sans MS"/>
              </a:rPr>
              <a:t>Tricky Words</a:t>
            </a:r>
            <a:endParaRPr>
              <a:latin typeface="Comic Sans MS"/>
              <a:ea typeface="Comic Sans MS"/>
              <a:cs typeface="Comic Sans MS"/>
              <a:sym typeface="Comic Sans MS"/>
            </a:endParaRPr>
          </a:p>
        </p:txBody>
      </p:sp>
      <p:pic>
        <p:nvPicPr>
          <p:cNvPr id="63" name="Google Shape;63;p13"/>
          <p:cNvPicPr preferRelativeResize="0"/>
          <p:nvPr/>
        </p:nvPicPr>
        <p:blipFill>
          <a:blip r:embed="rId3">
            <a:alphaModFix/>
          </a:blip>
          <a:stretch>
            <a:fillRect/>
          </a:stretch>
        </p:blipFill>
        <p:spPr>
          <a:xfrm>
            <a:off x="7946475" y="4003325"/>
            <a:ext cx="1197526" cy="11975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p:nvPr/>
        </p:nvSpPr>
        <p:spPr>
          <a:xfrm>
            <a:off x="3284475" y="256225"/>
            <a:ext cx="5587500" cy="4225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22"/>
          <p:cNvPicPr preferRelativeResize="0"/>
          <p:nvPr/>
        </p:nvPicPr>
        <p:blipFill>
          <a:blip r:embed="rId3">
            <a:alphaModFix/>
          </a:blip>
          <a:stretch>
            <a:fillRect/>
          </a:stretch>
        </p:blipFill>
        <p:spPr>
          <a:xfrm>
            <a:off x="0" y="0"/>
            <a:ext cx="2797300" cy="2933700"/>
          </a:xfrm>
          <a:prstGeom prst="rect">
            <a:avLst/>
          </a:prstGeom>
          <a:noFill/>
          <a:ln>
            <a:noFill/>
          </a:ln>
        </p:spPr>
      </p:pic>
      <p:sp>
        <p:nvSpPr>
          <p:cNvPr id="172" name="Google Shape;172;p22"/>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173" name="Google Shape;173;p22"/>
          <p:cNvSpPr txBox="1"/>
          <p:nvPr/>
        </p:nvSpPr>
        <p:spPr>
          <a:xfrm>
            <a:off x="3674831" y="518750"/>
            <a:ext cx="1309200" cy="81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174" name="Google Shape;174;p22"/>
          <p:cNvSpPr txBox="1"/>
          <p:nvPr/>
        </p:nvSpPr>
        <p:spPr>
          <a:xfrm>
            <a:off x="5632950" y="518750"/>
            <a:ext cx="2662800" cy="81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/h//ee/</a:t>
            </a:r>
            <a:endParaRPr sz="4800">
              <a:latin typeface="Comic Sans MS"/>
              <a:ea typeface="Comic Sans MS"/>
              <a:cs typeface="Comic Sans MS"/>
              <a:sym typeface="Comic Sans MS"/>
            </a:endParaRPr>
          </a:p>
        </p:txBody>
      </p:sp>
      <p:sp>
        <p:nvSpPr>
          <p:cNvPr id="175" name="Google Shape;175;p22"/>
          <p:cNvSpPr txBox="1"/>
          <p:nvPr/>
        </p:nvSpPr>
        <p:spPr>
          <a:xfrm>
            <a:off x="4907813" y="518746"/>
            <a:ext cx="783900" cy="81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t>
            </a:r>
            <a:endParaRPr sz="4800">
              <a:latin typeface="Comic Sans MS"/>
              <a:ea typeface="Comic Sans MS"/>
              <a:cs typeface="Comic Sans MS"/>
              <a:sym typeface="Comic Sans MS"/>
            </a:endParaRPr>
          </a:p>
        </p:txBody>
      </p:sp>
      <p:pic>
        <p:nvPicPr>
          <p:cNvPr id="176" name="Google Shape;176;p22"/>
          <p:cNvPicPr preferRelativeResize="0"/>
          <p:nvPr/>
        </p:nvPicPr>
        <p:blipFill>
          <a:blip r:embed="rId4">
            <a:alphaModFix/>
          </a:blip>
          <a:stretch>
            <a:fillRect/>
          </a:stretch>
        </p:blipFill>
        <p:spPr>
          <a:xfrm>
            <a:off x="4713050" y="1880023"/>
            <a:ext cx="996100" cy="1383473"/>
          </a:xfrm>
          <a:prstGeom prst="rect">
            <a:avLst/>
          </a:prstGeom>
          <a:noFill/>
          <a:ln>
            <a:noFill/>
          </a:ln>
        </p:spPr>
      </p:pic>
      <p:pic>
        <p:nvPicPr>
          <p:cNvPr id="177" name="Google Shape;177;p22"/>
          <p:cNvPicPr preferRelativeResize="0"/>
          <p:nvPr/>
        </p:nvPicPr>
        <p:blipFill>
          <a:blip r:embed="rId5">
            <a:alphaModFix/>
          </a:blip>
          <a:stretch>
            <a:fillRect/>
          </a:stretch>
        </p:blipFill>
        <p:spPr>
          <a:xfrm>
            <a:off x="5709147" y="1579195"/>
            <a:ext cx="996100" cy="2361105"/>
          </a:xfrm>
          <a:prstGeom prst="rect">
            <a:avLst/>
          </a:prstGeom>
          <a:noFill/>
          <a:ln>
            <a:noFill/>
          </a:ln>
        </p:spPr>
      </p:pic>
      <p:sp>
        <p:nvSpPr>
          <p:cNvPr id="178" name="Google Shape;178;p22"/>
          <p:cNvSpPr/>
          <p:nvPr/>
        </p:nvSpPr>
        <p:spPr>
          <a:xfrm>
            <a:off x="254975" y="3135925"/>
            <a:ext cx="2662800" cy="1864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179" name="Google Shape;179;p22"/>
          <p:cNvSpPr txBox="1"/>
          <p:nvPr/>
        </p:nvSpPr>
        <p:spPr>
          <a:xfrm>
            <a:off x="1096491" y="31709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he</a:t>
            </a:r>
            <a:endParaRPr sz="2400">
              <a:latin typeface="Comic Sans MS"/>
              <a:ea typeface="Comic Sans MS"/>
              <a:cs typeface="Comic Sans MS"/>
              <a:sym typeface="Comic Sans MS"/>
            </a:endParaRPr>
          </a:p>
        </p:txBody>
      </p:sp>
      <p:sp>
        <p:nvSpPr>
          <p:cNvPr id="180" name="Google Shape;180;p22"/>
          <p:cNvSpPr txBox="1"/>
          <p:nvPr/>
        </p:nvSpPr>
        <p:spPr>
          <a:xfrm>
            <a:off x="720697" y="4371330"/>
            <a:ext cx="17313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/h//ee/</a:t>
            </a:r>
            <a:endParaRPr sz="2400">
              <a:latin typeface="Comic Sans MS"/>
              <a:ea typeface="Comic Sans MS"/>
              <a:cs typeface="Comic Sans MS"/>
              <a:sym typeface="Comic Sans MS"/>
            </a:endParaRPr>
          </a:p>
        </p:txBody>
      </p:sp>
      <p:sp>
        <p:nvSpPr>
          <p:cNvPr id="181" name="Google Shape;181;p22"/>
          <p:cNvSpPr txBox="1"/>
          <p:nvPr/>
        </p:nvSpPr>
        <p:spPr>
          <a:xfrm>
            <a:off x="1293073" y="3764945"/>
            <a:ext cx="5865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182" name="Google Shape;182;p22"/>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1000"/>
                                        <p:tgtEl>
                                          <p:spTgt spid="17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000"/>
                                        <p:tgtEl>
                                          <p:spTgt spid="1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000"/>
                                        <p:tgtEl>
                                          <p:spTgt spid="17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3"/>
          <p:cNvPicPr preferRelativeResize="0"/>
          <p:nvPr/>
        </p:nvPicPr>
        <p:blipFill>
          <a:blip r:embed="rId3">
            <a:alphaModFix/>
          </a:blip>
          <a:stretch>
            <a:fillRect/>
          </a:stretch>
        </p:blipFill>
        <p:spPr>
          <a:xfrm>
            <a:off x="0" y="0"/>
            <a:ext cx="2797300" cy="2933700"/>
          </a:xfrm>
          <a:prstGeom prst="rect">
            <a:avLst/>
          </a:prstGeom>
          <a:noFill/>
          <a:ln>
            <a:noFill/>
          </a:ln>
        </p:spPr>
      </p:pic>
      <p:sp>
        <p:nvSpPr>
          <p:cNvPr id="188" name="Google Shape;188;p23"/>
          <p:cNvSpPr txBox="1"/>
          <p:nvPr/>
        </p:nvSpPr>
        <p:spPr>
          <a:xfrm>
            <a:off x="887964" y="985752"/>
            <a:ext cx="10215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189" name="Google Shape;189;p23"/>
          <p:cNvSpPr/>
          <p:nvPr/>
        </p:nvSpPr>
        <p:spPr>
          <a:xfrm>
            <a:off x="3135825" y="124200"/>
            <a:ext cx="5850900" cy="4751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txBox="1"/>
          <p:nvPr/>
        </p:nvSpPr>
        <p:spPr>
          <a:xfrm>
            <a:off x="4158713" y="360200"/>
            <a:ext cx="1021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191" name="Google Shape;191;p23"/>
          <p:cNvSpPr txBox="1"/>
          <p:nvPr/>
        </p:nvSpPr>
        <p:spPr>
          <a:xfrm>
            <a:off x="3217313" y="1583925"/>
            <a:ext cx="1962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a:t>
            </a:r>
            <a:r>
              <a:rPr lang="en-GB" sz="3600">
                <a:latin typeface="Comic Sans MS"/>
                <a:ea typeface="Comic Sans MS"/>
                <a:cs typeface="Comic Sans MS"/>
                <a:sym typeface="Comic Sans MS"/>
              </a:rPr>
              <a:t>/ee/</a:t>
            </a:r>
            <a:endParaRPr sz="3600">
              <a:latin typeface="Comic Sans MS"/>
              <a:ea typeface="Comic Sans MS"/>
              <a:cs typeface="Comic Sans MS"/>
              <a:sym typeface="Comic Sans MS"/>
            </a:endParaRPr>
          </a:p>
        </p:txBody>
      </p:sp>
      <p:sp>
        <p:nvSpPr>
          <p:cNvPr id="192" name="Google Shape;192;p23"/>
          <p:cNvSpPr txBox="1"/>
          <p:nvPr/>
        </p:nvSpPr>
        <p:spPr>
          <a:xfrm>
            <a:off x="5318475" y="360200"/>
            <a:ext cx="1541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runs</a:t>
            </a:r>
            <a:endParaRPr sz="4800">
              <a:latin typeface="Comic Sans MS"/>
              <a:ea typeface="Comic Sans MS"/>
              <a:cs typeface="Comic Sans MS"/>
              <a:sym typeface="Comic Sans MS"/>
            </a:endParaRPr>
          </a:p>
        </p:txBody>
      </p:sp>
      <p:sp>
        <p:nvSpPr>
          <p:cNvPr id="193" name="Google Shape;193;p23"/>
          <p:cNvSpPr txBox="1"/>
          <p:nvPr/>
        </p:nvSpPr>
        <p:spPr>
          <a:xfrm>
            <a:off x="5318463"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/r/</a:t>
            </a:r>
            <a:endParaRPr sz="3600">
              <a:latin typeface="Comic Sans MS"/>
              <a:ea typeface="Comic Sans MS"/>
              <a:cs typeface="Comic Sans MS"/>
              <a:sym typeface="Comic Sans MS"/>
            </a:endParaRPr>
          </a:p>
        </p:txBody>
      </p:sp>
      <p:pic>
        <p:nvPicPr>
          <p:cNvPr id="194" name="Google Shape;194;p23"/>
          <p:cNvPicPr preferRelativeResize="0"/>
          <p:nvPr/>
        </p:nvPicPr>
        <p:blipFill>
          <a:blip r:embed="rId4">
            <a:alphaModFix/>
          </a:blip>
          <a:stretch>
            <a:fillRect/>
          </a:stretch>
        </p:blipFill>
        <p:spPr>
          <a:xfrm flipH="1">
            <a:off x="5374124" y="2925750"/>
            <a:ext cx="1374300" cy="1401556"/>
          </a:xfrm>
          <a:prstGeom prst="rect">
            <a:avLst/>
          </a:prstGeom>
          <a:noFill/>
          <a:ln>
            <a:noFill/>
          </a:ln>
        </p:spPr>
      </p:pic>
      <p:sp>
        <p:nvSpPr>
          <p:cNvPr id="195" name="Google Shape;195;p23"/>
          <p:cNvSpPr txBox="1"/>
          <p:nvPr/>
        </p:nvSpPr>
        <p:spPr>
          <a:xfrm>
            <a:off x="6250864"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a:t>
            </a:r>
            <a:endParaRPr sz="3600">
              <a:latin typeface="Comic Sans MS"/>
              <a:ea typeface="Comic Sans MS"/>
              <a:cs typeface="Comic Sans MS"/>
              <a:sym typeface="Comic Sans MS"/>
            </a:endParaRPr>
          </a:p>
        </p:txBody>
      </p:sp>
      <p:sp>
        <p:nvSpPr>
          <p:cNvPr id="196" name="Google Shape;196;p23"/>
          <p:cNvSpPr txBox="1"/>
          <p:nvPr/>
        </p:nvSpPr>
        <p:spPr>
          <a:xfrm>
            <a:off x="7183266"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/n/</a:t>
            </a:r>
            <a:endParaRPr sz="3600">
              <a:latin typeface="Comic Sans MS"/>
              <a:ea typeface="Comic Sans MS"/>
              <a:cs typeface="Comic Sans MS"/>
              <a:sym typeface="Comic Sans MS"/>
            </a:endParaRPr>
          </a:p>
        </p:txBody>
      </p:sp>
      <p:sp>
        <p:nvSpPr>
          <p:cNvPr id="197" name="Google Shape;197;p23"/>
          <p:cNvSpPr/>
          <p:nvPr/>
        </p:nvSpPr>
        <p:spPr>
          <a:xfrm>
            <a:off x="254975" y="3135925"/>
            <a:ext cx="2662800" cy="1864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198" name="Google Shape;198;p23"/>
          <p:cNvSpPr txBox="1"/>
          <p:nvPr/>
        </p:nvSpPr>
        <p:spPr>
          <a:xfrm>
            <a:off x="1096491" y="31709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he</a:t>
            </a:r>
            <a:endParaRPr sz="2400">
              <a:latin typeface="Comic Sans MS"/>
              <a:ea typeface="Comic Sans MS"/>
              <a:cs typeface="Comic Sans MS"/>
              <a:sym typeface="Comic Sans MS"/>
            </a:endParaRPr>
          </a:p>
        </p:txBody>
      </p:sp>
      <p:sp>
        <p:nvSpPr>
          <p:cNvPr id="199" name="Google Shape;199;p23"/>
          <p:cNvSpPr txBox="1"/>
          <p:nvPr/>
        </p:nvSpPr>
        <p:spPr>
          <a:xfrm>
            <a:off x="720697" y="4371330"/>
            <a:ext cx="17313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/h//ee/</a:t>
            </a:r>
            <a:endParaRPr sz="2400">
              <a:latin typeface="Comic Sans MS"/>
              <a:ea typeface="Comic Sans MS"/>
              <a:cs typeface="Comic Sans MS"/>
              <a:sym typeface="Comic Sans MS"/>
            </a:endParaRPr>
          </a:p>
        </p:txBody>
      </p:sp>
      <p:sp>
        <p:nvSpPr>
          <p:cNvPr id="200" name="Google Shape;200;p23"/>
          <p:cNvSpPr txBox="1"/>
          <p:nvPr/>
        </p:nvSpPr>
        <p:spPr>
          <a:xfrm>
            <a:off x="1293073" y="3764945"/>
            <a:ext cx="5865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201" name="Google Shape;201;p23"/>
          <p:cNvPicPr preferRelativeResize="0"/>
          <p:nvPr/>
        </p:nvPicPr>
        <p:blipFill>
          <a:blip r:embed="rId5">
            <a:alphaModFix/>
          </a:blip>
          <a:stretch>
            <a:fillRect/>
          </a:stretch>
        </p:blipFill>
        <p:spPr>
          <a:xfrm>
            <a:off x="4216200" y="2964164"/>
            <a:ext cx="489901" cy="719801"/>
          </a:xfrm>
          <a:prstGeom prst="rect">
            <a:avLst/>
          </a:prstGeom>
          <a:noFill/>
          <a:ln>
            <a:noFill/>
          </a:ln>
        </p:spPr>
      </p:pic>
      <p:pic>
        <p:nvPicPr>
          <p:cNvPr id="202" name="Google Shape;202;p23"/>
          <p:cNvPicPr preferRelativeResize="0"/>
          <p:nvPr/>
        </p:nvPicPr>
        <p:blipFill>
          <a:blip r:embed="rId6">
            <a:alphaModFix/>
          </a:blip>
          <a:stretch>
            <a:fillRect/>
          </a:stretch>
        </p:blipFill>
        <p:spPr>
          <a:xfrm>
            <a:off x="4706099" y="2807648"/>
            <a:ext cx="489900" cy="1228451"/>
          </a:xfrm>
          <a:prstGeom prst="rect">
            <a:avLst/>
          </a:prstGeom>
          <a:noFill/>
          <a:ln>
            <a:noFill/>
          </a:ln>
        </p:spPr>
      </p:pic>
      <p:sp>
        <p:nvSpPr>
          <p:cNvPr id="203" name="Google Shape;203;p23"/>
          <p:cNvSpPr txBox="1"/>
          <p:nvPr/>
        </p:nvSpPr>
        <p:spPr>
          <a:xfrm>
            <a:off x="7972841"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/z/</a:t>
            </a:r>
            <a:endParaRPr sz="3600">
              <a:latin typeface="Comic Sans MS"/>
              <a:ea typeface="Comic Sans MS"/>
              <a:cs typeface="Comic Sans MS"/>
              <a:sym typeface="Comic Sans MS"/>
            </a:endParaRPr>
          </a:p>
        </p:txBody>
      </p:sp>
      <p:pic>
        <p:nvPicPr>
          <p:cNvPr id="204" name="Google Shape;204;p23"/>
          <p:cNvPicPr preferRelativeResize="0"/>
          <p:nvPr/>
        </p:nvPicPr>
        <p:blipFill>
          <a:blip r:embed="rId7">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4"/>
          <p:cNvPicPr preferRelativeResize="0"/>
          <p:nvPr/>
        </p:nvPicPr>
        <p:blipFill>
          <a:blip r:embed="rId3">
            <a:alphaModFix/>
          </a:blip>
          <a:stretch>
            <a:fillRect/>
          </a:stretch>
        </p:blipFill>
        <p:spPr>
          <a:xfrm>
            <a:off x="0" y="0"/>
            <a:ext cx="2797300" cy="2933700"/>
          </a:xfrm>
          <a:prstGeom prst="rect">
            <a:avLst/>
          </a:prstGeom>
          <a:noFill/>
          <a:ln>
            <a:noFill/>
          </a:ln>
        </p:spPr>
      </p:pic>
      <p:sp>
        <p:nvSpPr>
          <p:cNvPr id="210" name="Google Shape;210;p24"/>
          <p:cNvSpPr txBox="1"/>
          <p:nvPr/>
        </p:nvSpPr>
        <p:spPr>
          <a:xfrm>
            <a:off x="887964" y="985752"/>
            <a:ext cx="10215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211" name="Google Shape;211;p24"/>
          <p:cNvSpPr/>
          <p:nvPr/>
        </p:nvSpPr>
        <p:spPr>
          <a:xfrm>
            <a:off x="3135825" y="124200"/>
            <a:ext cx="5850900" cy="4751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txBox="1"/>
          <p:nvPr/>
        </p:nvSpPr>
        <p:spPr>
          <a:xfrm>
            <a:off x="4158713" y="360200"/>
            <a:ext cx="1021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213" name="Google Shape;213;p24"/>
          <p:cNvSpPr txBox="1"/>
          <p:nvPr/>
        </p:nvSpPr>
        <p:spPr>
          <a:xfrm>
            <a:off x="3217313" y="1583925"/>
            <a:ext cx="1962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/h//ee/</a:t>
            </a:r>
            <a:endParaRPr sz="3600">
              <a:latin typeface="Comic Sans MS"/>
              <a:ea typeface="Comic Sans MS"/>
              <a:cs typeface="Comic Sans MS"/>
              <a:sym typeface="Comic Sans MS"/>
            </a:endParaRPr>
          </a:p>
        </p:txBody>
      </p:sp>
      <p:sp>
        <p:nvSpPr>
          <p:cNvPr id="214" name="Google Shape;214;p24"/>
          <p:cNvSpPr txBox="1"/>
          <p:nvPr/>
        </p:nvSpPr>
        <p:spPr>
          <a:xfrm>
            <a:off x="5318475" y="360200"/>
            <a:ext cx="1731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sings</a:t>
            </a:r>
            <a:endParaRPr sz="4800">
              <a:latin typeface="Comic Sans MS"/>
              <a:ea typeface="Comic Sans MS"/>
              <a:cs typeface="Comic Sans MS"/>
              <a:sym typeface="Comic Sans MS"/>
            </a:endParaRPr>
          </a:p>
        </p:txBody>
      </p:sp>
      <p:sp>
        <p:nvSpPr>
          <p:cNvPr id="215" name="Google Shape;215;p24"/>
          <p:cNvSpPr txBox="1"/>
          <p:nvPr/>
        </p:nvSpPr>
        <p:spPr>
          <a:xfrm>
            <a:off x="5318475"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a:t>
            </a:r>
            <a:endParaRPr sz="3600">
              <a:latin typeface="Comic Sans MS"/>
              <a:ea typeface="Comic Sans MS"/>
              <a:cs typeface="Comic Sans MS"/>
              <a:sym typeface="Comic Sans MS"/>
            </a:endParaRPr>
          </a:p>
        </p:txBody>
      </p:sp>
      <p:sp>
        <p:nvSpPr>
          <p:cNvPr id="216" name="Google Shape;216;p24"/>
          <p:cNvSpPr txBox="1"/>
          <p:nvPr/>
        </p:nvSpPr>
        <p:spPr>
          <a:xfrm>
            <a:off x="6250951" y="1583925"/>
            <a:ext cx="798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217" name="Google Shape;217;p24"/>
          <p:cNvSpPr txBox="1"/>
          <p:nvPr/>
        </p:nvSpPr>
        <p:spPr>
          <a:xfrm>
            <a:off x="6974525" y="1583925"/>
            <a:ext cx="11412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/ng/</a:t>
            </a:r>
            <a:endParaRPr sz="3600">
              <a:latin typeface="Comic Sans MS"/>
              <a:ea typeface="Comic Sans MS"/>
              <a:cs typeface="Comic Sans MS"/>
              <a:sym typeface="Comic Sans MS"/>
            </a:endParaRPr>
          </a:p>
        </p:txBody>
      </p:sp>
      <p:sp>
        <p:nvSpPr>
          <p:cNvPr id="218" name="Google Shape;218;p24"/>
          <p:cNvSpPr/>
          <p:nvPr/>
        </p:nvSpPr>
        <p:spPr>
          <a:xfrm>
            <a:off x="254975" y="3135925"/>
            <a:ext cx="2662800" cy="1864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219" name="Google Shape;219;p24"/>
          <p:cNvSpPr txBox="1"/>
          <p:nvPr/>
        </p:nvSpPr>
        <p:spPr>
          <a:xfrm>
            <a:off x="1096491" y="31709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he</a:t>
            </a:r>
            <a:endParaRPr sz="2400">
              <a:latin typeface="Comic Sans MS"/>
              <a:ea typeface="Comic Sans MS"/>
              <a:cs typeface="Comic Sans MS"/>
              <a:sym typeface="Comic Sans MS"/>
            </a:endParaRPr>
          </a:p>
        </p:txBody>
      </p:sp>
      <p:sp>
        <p:nvSpPr>
          <p:cNvPr id="220" name="Google Shape;220;p24"/>
          <p:cNvSpPr txBox="1"/>
          <p:nvPr/>
        </p:nvSpPr>
        <p:spPr>
          <a:xfrm>
            <a:off x="720697" y="4371330"/>
            <a:ext cx="17313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/h//ee/</a:t>
            </a:r>
            <a:endParaRPr sz="2400">
              <a:latin typeface="Comic Sans MS"/>
              <a:ea typeface="Comic Sans MS"/>
              <a:cs typeface="Comic Sans MS"/>
              <a:sym typeface="Comic Sans MS"/>
            </a:endParaRPr>
          </a:p>
        </p:txBody>
      </p:sp>
      <p:sp>
        <p:nvSpPr>
          <p:cNvPr id="221" name="Google Shape;221;p24"/>
          <p:cNvSpPr txBox="1"/>
          <p:nvPr/>
        </p:nvSpPr>
        <p:spPr>
          <a:xfrm>
            <a:off x="1293073" y="3764945"/>
            <a:ext cx="5865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222" name="Google Shape;222;p24"/>
          <p:cNvPicPr preferRelativeResize="0"/>
          <p:nvPr/>
        </p:nvPicPr>
        <p:blipFill>
          <a:blip r:embed="rId4">
            <a:alphaModFix/>
          </a:blip>
          <a:stretch>
            <a:fillRect/>
          </a:stretch>
        </p:blipFill>
        <p:spPr>
          <a:xfrm>
            <a:off x="4216200" y="2964164"/>
            <a:ext cx="489901" cy="719801"/>
          </a:xfrm>
          <a:prstGeom prst="rect">
            <a:avLst/>
          </a:prstGeom>
          <a:noFill/>
          <a:ln>
            <a:noFill/>
          </a:ln>
        </p:spPr>
      </p:pic>
      <p:pic>
        <p:nvPicPr>
          <p:cNvPr id="223" name="Google Shape;223;p24"/>
          <p:cNvPicPr preferRelativeResize="0"/>
          <p:nvPr/>
        </p:nvPicPr>
        <p:blipFill>
          <a:blip r:embed="rId5">
            <a:alphaModFix/>
          </a:blip>
          <a:stretch>
            <a:fillRect/>
          </a:stretch>
        </p:blipFill>
        <p:spPr>
          <a:xfrm>
            <a:off x="4706099" y="2807648"/>
            <a:ext cx="489900" cy="1228451"/>
          </a:xfrm>
          <a:prstGeom prst="rect">
            <a:avLst/>
          </a:prstGeom>
          <a:noFill/>
          <a:ln>
            <a:noFill/>
          </a:ln>
        </p:spPr>
      </p:pic>
      <p:sp>
        <p:nvSpPr>
          <p:cNvPr id="224" name="Google Shape;224;p24"/>
          <p:cNvSpPr txBox="1"/>
          <p:nvPr/>
        </p:nvSpPr>
        <p:spPr>
          <a:xfrm>
            <a:off x="7972841"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/z/</a:t>
            </a:r>
            <a:endParaRPr sz="3600">
              <a:latin typeface="Comic Sans MS"/>
              <a:ea typeface="Comic Sans MS"/>
              <a:cs typeface="Comic Sans MS"/>
              <a:sym typeface="Comic Sans MS"/>
            </a:endParaRPr>
          </a:p>
        </p:txBody>
      </p:sp>
      <p:pic>
        <p:nvPicPr>
          <p:cNvPr id="225" name="Google Shape;225;p24"/>
          <p:cNvPicPr preferRelativeResize="0"/>
          <p:nvPr/>
        </p:nvPicPr>
        <p:blipFill>
          <a:blip r:embed="rId6">
            <a:alphaModFix/>
          </a:blip>
          <a:stretch>
            <a:fillRect/>
          </a:stretch>
        </p:blipFill>
        <p:spPr>
          <a:xfrm>
            <a:off x="5318475" y="2734725"/>
            <a:ext cx="1124440" cy="1374300"/>
          </a:xfrm>
          <a:prstGeom prst="rect">
            <a:avLst/>
          </a:prstGeom>
          <a:noFill/>
          <a:ln>
            <a:noFill/>
          </a:ln>
        </p:spPr>
      </p:pic>
      <p:pic>
        <p:nvPicPr>
          <p:cNvPr id="226" name="Google Shape;226;p24"/>
          <p:cNvPicPr preferRelativeResize="0"/>
          <p:nvPr/>
        </p:nvPicPr>
        <p:blipFill>
          <a:blip r:embed="rId7">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1000"/>
                                        <p:tgtEl>
                                          <p:spTgt spid="22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5"/>
          <p:cNvPicPr preferRelativeResize="0"/>
          <p:nvPr/>
        </p:nvPicPr>
        <p:blipFill>
          <a:blip r:embed="rId3">
            <a:alphaModFix/>
          </a:blip>
          <a:stretch>
            <a:fillRect/>
          </a:stretch>
        </p:blipFill>
        <p:spPr>
          <a:xfrm>
            <a:off x="0" y="0"/>
            <a:ext cx="2797300" cy="2933700"/>
          </a:xfrm>
          <a:prstGeom prst="rect">
            <a:avLst/>
          </a:prstGeom>
          <a:noFill/>
          <a:ln>
            <a:noFill/>
          </a:ln>
        </p:spPr>
      </p:pic>
      <p:sp>
        <p:nvSpPr>
          <p:cNvPr id="232" name="Google Shape;232;p25"/>
          <p:cNvSpPr txBox="1"/>
          <p:nvPr/>
        </p:nvSpPr>
        <p:spPr>
          <a:xfrm>
            <a:off x="887964" y="985752"/>
            <a:ext cx="10215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233" name="Google Shape;233;p25"/>
          <p:cNvSpPr/>
          <p:nvPr/>
        </p:nvSpPr>
        <p:spPr>
          <a:xfrm>
            <a:off x="3135825" y="124200"/>
            <a:ext cx="5850900" cy="47511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
          <p:cNvSpPr txBox="1"/>
          <p:nvPr/>
        </p:nvSpPr>
        <p:spPr>
          <a:xfrm>
            <a:off x="4158713" y="360200"/>
            <a:ext cx="1021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235" name="Google Shape;235;p25"/>
          <p:cNvSpPr txBox="1"/>
          <p:nvPr/>
        </p:nvSpPr>
        <p:spPr>
          <a:xfrm>
            <a:off x="3217313" y="1583925"/>
            <a:ext cx="1962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/h//ee/</a:t>
            </a:r>
            <a:endParaRPr sz="3600">
              <a:latin typeface="Comic Sans MS"/>
              <a:ea typeface="Comic Sans MS"/>
              <a:cs typeface="Comic Sans MS"/>
              <a:sym typeface="Comic Sans MS"/>
            </a:endParaRPr>
          </a:p>
        </p:txBody>
      </p:sp>
      <p:sp>
        <p:nvSpPr>
          <p:cNvPr id="236" name="Google Shape;236;p25"/>
          <p:cNvSpPr txBox="1"/>
          <p:nvPr/>
        </p:nvSpPr>
        <p:spPr>
          <a:xfrm>
            <a:off x="5318475" y="360200"/>
            <a:ext cx="1962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cooks</a:t>
            </a:r>
            <a:endParaRPr sz="4800">
              <a:latin typeface="Comic Sans MS"/>
              <a:ea typeface="Comic Sans MS"/>
              <a:cs typeface="Comic Sans MS"/>
              <a:sym typeface="Comic Sans MS"/>
            </a:endParaRPr>
          </a:p>
        </p:txBody>
      </p:sp>
      <p:sp>
        <p:nvSpPr>
          <p:cNvPr id="237" name="Google Shape;237;p25"/>
          <p:cNvSpPr txBox="1"/>
          <p:nvPr/>
        </p:nvSpPr>
        <p:spPr>
          <a:xfrm>
            <a:off x="5318475"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/c/</a:t>
            </a:r>
            <a:endParaRPr sz="3600">
              <a:latin typeface="Comic Sans MS"/>
              <a:ea typeface="Comic Sans MS"/>
              <a:cs typeface="Comic Sans MS"/>
              <a:sym typeface="Comic Sans MS"/>
            </a:endParaRPr>
          </a:p>
        </p:txBody>
      </p:sp>
      <p:sp>
        <p:nvSpPr>
          <p:cNvPr id="238" name="Google Shape;238;p25"/>
          <p:cNvSpPr txBox="1"/>
          <p:nvPr/>
        </p:nvSpPr>
        <p:spPr>
          <a:xfrm>
            <a:off x="6075650" y="1583925"/>
            <a:ext cx="1205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/oo/</a:t>
            </a:r>
            <a:endParaRPr sz="3600">
              <a:latin typeface="Comic Sans MS"/>
              <a:ea typeface="Comic Sans MS"/>
              <a:cs typeface="Comic Sans MS"/>
              <a:sym typeface="Comic Sans MS"/>
            </a:endParaRPr>
          </a:p>
        </p:txBody>
      </p:sp>
      <p:sp>
        <p:nvSpPr>
          <p:cNvPr id="239" name="Google Shape;239;p25"/>
          <p:cNvSpPr txBox="1"/>
          <p:nvPr/>
        </p:nvSpPr>
        <p:spPr>
          <a:xfrm>
            <a:off x="7183266"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/k/</a:t>
            </a:r>
            <a:endParaRPr sz="3600">
              <a:latin typeface="Comic Sans MS"/>
              <a:ea typeface="Comic Sans MS"/>
              <a:cs typeface="Comic Sans MS"/>
              <a:sym typeface="Comic Sans MS"/>
            </a:endParaRPr>
          </a:p>
        </p:txBody>
      </p:sp>
      <p:sp>
        <p:nvSpPr>
          <p:cNvPr id="240" name="Google Shape;240;p25"/>
          <p:cNvSpPr/>
          <p:nvPr/>
        </p:nvSpPr>
        <p:spPr>
          <a:xfrm>
            <a:off x="254975" y="3135925"/>
            <a:ext cx="2662800" cy="1864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241" name="Google Shape;241;p25"/>
          <p:cNvSpPr txBox="1"/>
          <p:nvPr/>
        </p:nvSpPr>
        <p:spPr>
          <a:xfrm>
            <a:off x="1096491" y="31709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he</a:t>
            </a:r>
            <a:endParaRPr sz="2400">
              <a:latin typeface="Comic Sans MS"/>
              <a:ea typeface="Comic Sans MS"/>
              <a:cs typeface="Comic Sans MS"/>
              <a:sym typeface="Comic Sans MS"/>
            </a:endParaRPr>
          </a:p>
        </p:txBody>
      </p:sp>
      <p:sp>
        <p:nvSpPr>
          <p:cNvPr id="242" name="Google Shape;242;p25"/>
          <p:cNvSpPr txBox="1"/>
          <p:nvPr/>
        </p:nvSpPr>
        <p:spPr>
          <a:xfrm>
            <a:off x="720697" y="4371330"/>
            <a:ext cx="17313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/h//ee/</a:t>
            </a:r>
            <a:endParaRPr sz="2400">
              <a:latin typeface="Comic Sans MS"/>
              <a:ea typeface="Comic Sans MS"/>
              <a:cs typeface="Comic Sans MS"/>
              <a:sym typeface="Comic Sans MS"/>
            </a:endParaRPr>
          </a:p>
        </p:txBody>
      </p:sp>
      <p:sp>
        <p:nvSpPr>
          <p:cNvPr id="243" name="Google Shape;243;p25"/>
          <p:cNvSpPr txBox="1"/>
          <p:nvPr/>
        </p:nvSpPr>
        <p:spPr>
          <a:xfrm>
            <a:off x="1293073" y="3764945"/>
            <a:ext cx="5865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244" name="Google Shape;244;p25"/>
          <p:cNvPicPr preferRelativeResize="0"/>
          <p:nvPr/>
        </p:nvPicPr>
        <p:blipFill>
          <a:blip r:embed="rId4">
            <a:alphaModFix/>
          </a:blip>
          <a:stretch>
            <a:fillRect/>
          </a:stretch>
        </p:blipFill>
        <p:spPr>
          <a:xfrm>
            <a:off x="4216200" y="2964164"/>
            <a:ext cx="489901" cy="719801"/>
          </a:xfrm>
          <a:prstGeom prst="rect">
            <a:avLst/>
          </a:prstGeom>
          <a:noFill/>
          <a:ln>
            <a:noFill/>
          </a:ln>
        </p:spPr>
      </p:pic>
      <p:pic>
        <p:nvPicPr>
          <p:cNvPr id="245" name="Google Shape;245;p25"/>
          <p:cNvPicPr preferRelativeResize="0"/>
          <p:nvPr/>
        </p:nvPicPr>
        <p:blipFill>
          <a:blip r:embed="rId5">
            <a:alphaModFix/>
          </a:blip>
          <a:stretch>
            <a:fillRect/>
          </a:stretch>
        </p:blipFill>
        <p:spPr>
          <a:xfrm>
            <a:off x="4706099" y="2807648"/>
            <a:ext cx="489900" cy="1228451"/>
          </a:xfrm>
          <a:prstGeom prst="rect">
            <a:avLst/>
          </a:prstGeom>
          <a:noFill/>
          <a:ln>
            <a:noFill/>
          </a:ln>
        </p:spPr>
      </p:pic>
      <p:sp>
        <p:nvSpPr>
          <p:cNvPr id="246" name="Google Shape;246;p25"/>
          <p:cNvSpPr txBox="1"/>
          <p:nvPr/>
        </p:nvSpPr>
        <p:spPr>
          <a:xfrm>
            <a:off x="7972841"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a:t>
            </a:r>
            <a:endParaRPr sz="3600">
              <a:latin typeface="Comic Sans MS"/>
              <a:ea typeface="Comic Sans MS"/>
              <a:cs typeface="Comic Sans MS"/>
              <a:sym typeface="Comic Sans MS"/>
            </a:endParaRPr>
          </a:p>
        </p:txBody>
      </p:sp>
      <p:pic>
        <p:nvPicPr>
          <p:cNvPr id="247" name="Google Shape;247;p25"/>
          <p:cNvPicPr preferRelativeResize="0"/>
          <p:nvPr/>
        </p:nvPicPr>
        <p:blipFill>
          <a:blip r:embed="rId6">
            <a:alphaModFix/>
          </a:blip>
          <a:stretch>
            <a:fillRect/>
          </a:stretch>
        </p:blipFill>
        <p:spPr>
          <a:xfrm>
            <a:off x="5318475" y="2807646"/>
            <a:ext cx="1374300" cy="1380435"/>
          </a:xfrm>
          <a:prstGeom prst="rect">
            <a:avLst/>
          </a:prstGeom>
          <a:noFill/>
          <a:ln>
            <a:noFill/>
          </a:ln>
        </p:spPr>
      </p:pic>
      <p:pic>
        <p:nvPicPr>
          <p:cNvPr id="248" name="Google Shape;248;p25"/>
          <p:cNvPicPr preferRelativeResize="0"/>
          <p:nvPr/>
        </p:nvPicPr>
        <p:blipFill>
          <a:blip r:embed="rId7">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1000"/>
                                        <p:tgtEl>
                                          <p:spTgt spid="24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26"/>
          <p:cNvPicPr preferRelativeResize="0"/>
          <p:nvPr/>
        </p:nvPicPr>
        <p:blipFill>
          <a:blip r:embed="rId3">
            <a:alphaModFix/>
          </a:blip>
          <a:stretch>
            <a:fillRect/>
          </a:stretch>
        </p:blipFill>
        <p:spPr>
          <a:xfrm>
            <a:off x="2346200" y="152400"/>
            <a:ext cx="4451604" cy="4838700"/>
          </a:xfrm>
          <a:prstGeom prst="rect">
            <a:avLst/>
          </a:prstGeom>
          <a:noFill/>
          <a:ln>
            <a:noFill/>
          </a:ln>
        </p:spPr>
      </p:pic>
      <p:sp>
        <p:nvSpPr>
          <p:cNvPr id="254" name="Google Shape;254;p26"/>
          <p:cNvSpPr txBox="1"/>
          <p:nvPr/>
        </p:nvSpPr>
        <p:spPr>
          <a:xfrm>
            <a:off x="3667500" y="1778250"/>
            <a:ext cx="1809000" cy="15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s</a:t>
            </a:r>
            <a:r>
              <a:rPr lang="en-GB" sz="7200">
                <a:latin typeface="Comic Sans MS"/>
                <a:ea typeface="Comic Sans MS"/>
                <a:cs typeface="Comic Sans MS"/>
                <a:sym typeface="Comic Sans MS"/>
              </a:rPr>
              <a:t>he</a:t>
            </a:r>
            <a:endParaRPr sz="7200">
              <a:latin typeface="Comic Sans MS"/>
              <a:ea typeface="Comic Sans MS"/>
              <a:cs typeface="Comic Sans MS"/>
              <a:sym typeface="Comic Sans MS"/>
            </a:endParaRPr>
          </a:p>
        </p:txBody>
      </p:sp>
      <p:pic>
        <p:nvPicPr>
          <p:cNvPr id="255" name="Google Shape;255;p26"/>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7"/>
          <p:cNvSpPr/>
          <p:nvPr/>
        </p:nvSpPr>
        <p:spPr>
          <a:xfrm>
            <a:off x="3284475" y="256225"/>
            <a:ext cx="5587500" cy="42255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27"/>
          <p:cNvPicPr preferRelativeResize="0"/>
          <p:nvPr/>
        </p:nvPicPr>
        <p:blipFill>
          <a:blip r:embed="rId3">
            <a:alphaModFix/>
          </a:blip>
          <a:stretch>
            <a:fillRect/>
          </a:stretch>
        </p:blipFill>
        <p:spPr>
          <a:xfrm>
            <a:off x="0" y="0"/>
            <a:ext cx="2797300" cy="2933700"/>
          </a:xfrm>
          <a:prstGeom prst="rect">
            <a:avLst/>
          </a:prstGeom>
          <a:noFill/>
          <a:ln>
            <a:noFill/>
          </a:ln>
        </p:spPr>
      </p:pic>
      <p:sp>
        <p:nvSpPr>
          <p:cNvPr id="262" name="Google Shape;262;p27"/>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a:t>
            </a: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263" name="Google Shape;263;p27"/>
          <p:cNvSpPr txBox="1"/>
          <p:nvPr/>
        </p:nvSpPr>
        <p:spPr>
          <a:xfrm>
            <a:off x="5050275" y="335650"/>
            <a:ext cx="2055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s</a:t>
            </a:r>
            <a:r>
              <a:rPr lang="en-GB" sz="7200">
                <a:latin typeface="Comic Sans MS"/>
                <a:ea typeface="Comic Sans MS"/>
                <a:cs typeface="Comic Sans MS"/>
                <a:sym typeface="Comic Sans MS"/>
              </a:rPr>
              <a:t>he</a:t>
            </a:r>
            <a:endParaRPr sz="7200">
              <a:latin typeface="Comic Sans MS"/>
              <a:ea typeface="Comic Sans MS"/>
              <a:cs typeface="Comic Sans MS"/>
              <a:sym typeface="Comic Sans MS"/>
            </a:endParaRPr>
          </a:p>
        </p:txBody>
      </p:sp>
      <p:sp>
        <p:nvSpPr>
          <p:cNvPr id="264" name="Google Shape;264;p27"/>
          <p:cNvSpPr txBox="1"/>
          <p:nvPr/>
        </p:nvSpPr>
        <p:spPr>
          <a:xfrm>
            <a:off x="4053525" y="3056125"/>
            <a:ext cx="40494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/sh//ee/</a:t>
            </a:r>
            <a:endParaRPr sz="7200">
              <a:latin typeface="Comic Sans MS"/>
              <a:ea typeface="Comic Sans MS"/>
              <a:cs typeface="Comic Sans MS"/>
              <a:sym typeface="Comic Sans MS"/>
            </a:endParaRPr>
          </a:p>
        </p:txBody>
      </p:sp>
      <p:sp>
        <p:nvSpPr>
          <p:cNvPr id="265" name="Google Shape;265;p27"/>
          <p:cNvSpPr txBox="1"/>
          <p:nvPr/>
        </p:nvSpPr>
        <p:spPr>
          <a:xfrm>
            <a:off x="5462774" y="1681825"/>
            <a:ext cx="1230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pic>
        <p:nvPicPr>
          <p:cNvPr id="266" name="Google Shape;266;p27"/>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1000"/>
                                        <p:tgtEl>
                                          <p:spTgt spid="26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000"/>
                                        <p:tgtEl>
                                          <p:spTgt spid="26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4"/>
                                        </p:tgtEl>
                                        <p:attrNameLst>
                                          <p:attrName>style.visibility</p:attrName>
                                        </p:attrNameLst>
                                      </p:cBhvr>
                                      <p:to>
                                        <p:strVal val="visible"/>
                                      </p:to>
                                    </p:set>
                                    <p:anim calcmode="lin" valueType="num">
                                      <p:cBhvr additive="base">
                                        <p:cTn dur="1000"/>
                                        <p:tgtEl>
                                          <p:spTgt spid="26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8"/>
          <p:cNvSpPr/>
          <p:nvPr/>
        </p:nvSpPr>
        <p:spPr>
          <a:xfrm>
            <a:off x="3284475" y="256225"/>
            <a:ext cx="5587500" cy="42255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28"/>
          <p:cNvPicPr preferRelativeResize="0"/>
          <p:nvPr/>
        </p:nvPicPr>
        <p:blipFill>
          <a:blip r:embed="rId3">
            <a:alphaModFix/>
          </a:blip>
          <a:stretch>
            <a:fillRect/>
          </a:stretch>
        </p:blipFill>
        <p:spPr>
          <a:xfrm>
            <a:off x="0" y="0"/>
            <a:ext cx="2797300" cy="2933700"/>
          </a:xfrm>
          <a:prstGeom prst="rect">
            <a:avLst/>
          </a:prstGeom>
          <a:noFill/>
          <a:ln>
            <a:noFill/>
          </a:ln>
        </p:spPr>
      </p:pic>
      <p:sp>
        <p:nvSpPr>
          <p:cNvPr id="273" name="Google Shape;273;p28"/>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a:t>
            </a: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274" name="Google Shape;274;p28"/>
          <p:cNvSpPr txBox="1"/>
          <p:nvPr/>
        </p:nvSpPr>
        <p:spPr>
          <a:xfrm>
            <a:off x="3674831" y="518750"/>
            <a:ext cx="1309200" cy="81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a:t>
            </a: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275" name="Google Shape;275;p28"/>
          <p:cNvSpPr txBox="1"/>
          <p:nvPr/>
        </p:nvSpPr>
        <p:spPr>
          <a:xfrm>
            <a:off x="5632950" y="518750"/>
            <a:ext cx="2797200" cy="81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/sh//ee/</a:t>
            </a:r>
            <a:endParaRPr sz="4800">
              <a:latin typeface="Comic Sans MS"/>
              <a:ea typeface="Comic Sans MS"/>
              <a:cs typeface="Comic Sans MS"/>
              <a:sym typeface="Comic Sans MS"/>
            </a:endParaRPr>
          </a:p>
        </p:txBody>
      </p:sp>
      <p:sp>
        <p:nvSpPr>
          <p:cNvPr id="276" name="Google Shape;276;p28"/>
          <p:cNvSpPr txBox="1"/>
          <p:nvPr/>
        </p:nvSpPr>
        <p:spPr>
          <a:xfrm>
            <a:off x="4907813" y="518746"/>
            <a:ext cx="783900" cy="81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t>
            </a:r>
            <a:endParaRPr sz="4800">
              <a:latin typeface="Comic Sans MS"/>
              <a:ea typeface="Comic Sans MS"/>
              <a:cs typeface="Comic Sans MS"/>
              <a:sym typeface="Comic Sans MS"/>
            </a:endParaRPr>
          </a:p>
        </p:txBody>
      </p:sp>
      <p:pic>
        <p:nvPicPr>
          <p:cNvPr id="277" name="Google Shape;277;p28"/>
          <p:cNvPicPr preferRelativeResize="0"/>
          <p:nvPr/>
        </p:nvPicPr>
        <p:blipFill>
          <a:blip r:embed="rId4">
            <a:alphaModFix/>
          </a:blip>
          <a:stretch>
            <a:fillRect/>
          </a:stretch>
        </p:blipFill>
        <p:spPr>
          <a:xfrm>
            <a:off x="4713050" y="1880023"/>
            <a:ext cx="996100" cy="1383473"/>
          </a:xfrm>
          <a:prstGeom prst="rect">
            <a:avLst/>
          </a:prstGeom>
          <a:noFill/>
          <a:ln>
            <a:noFill/>
          </a:ln>
        </p:spPr>
      </p:pic>
      <p:sp>
        <p:nvSpPr>
          <p:cNvPr id="278" name="Google Shape;278;p28"/>
          <p:cNvSpPr/>
          <p:nvPr/>
        </p:nvSpPr>
        <p:spPr>
          <a:xfrm>
            <a:off x="254975" y="3135925"/>
            <a:ext cx="2662800" cy="18645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279" name="Google Shape;279;p28"/>
          <p:cNvSpPr txBox="1"/>
          <p:nvPr/>
        </p:nvSpPr>
        <p:spPr>
          <a:xfrm>
            <a:off x="1096491" y="31709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a:t>
            </a:r>
            <a:r>
              <a:rPr lang="en-GB" sz="2400">
                <a:latin typeface="Comic Sans MS"/>
                <a:ea typeface="Comic Sans MS"/>
                <a:cs typeface="Comic Sans MS"/>
                <a:sym typeface="Comic Sans MS"/>
              </a:rPr>
              <a:t>he</a:t>
            </a:r>
            <a:endParaRPr sz="2400">
              <a:latin typeface="Comic Sans MS"/>
              <a:ea typeface="Comic Sans MS"/>
              <a:cs typeface="Comic Sans MS"/>
              <a:sym typeface="Comic Sans MS"/>
            </a:endParaRPr>
          </a:p>
        </p:txBody>
      </p:sp>
      <p:sp>
        <p:nvSpPr>
          <p:cNvPr id="280" name="Google Shape;280;p28"/>
          <p:cNvSpPr txBox="1"/>
          <p:nvPr/>
        </p:nvSpPr>
        <p:spPr>
          <a:xfrm>
            <a:off x="720697" y="4371330"/>
            <a:ext cx="17313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/sh//ee/</a:t>
            </a:r>
            <a:endParaRPr sz="2400">
              <a:latin typeface="Comic Sans MS"/>
              <a:ea typeface="Comic Sans MS"/>
              <a:cs typeface="Comic Sans MS"/>
              <a:sym typeface="Comic Sans MS"/>
            </a:endParaRPr>
          </a:p>
        </p:txBody>
      </p:sp>
      <p:sp>
        <p:nvSpPr>
          <p:cNvPr id="281" name="Google Shape;281;p28"/>
          <p:cNvSpPr txBox="1"/>
          <p:nvPr/>
        </p:nvSpPr>
        <p:spPr>
          <a:xfrm>
            <a:off x="1293073" y="3764945"/>
            <a:ext cx="5865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282" name="Google Shape;282;p28"/>
          <p:cNvPicPr preferRelativeResize="0"/>
          <p:nvPr/>
        </p:nvPicPr>
        <p:blipFill rotWithShape="1">
          <a:blip r:embed="rId5">
            <a:alphaModFix/>
          </a:blip>
          <a:srcRect b="0" l="14782" r="15321" t="0"/>
          <a:stretch/>
        </p:blipFill>
        <p:spPr>
          <a:xfrm>
            <a:off x="5776025" y="1391213"/>
            <a:ext cx="1381197" cy="2361101"/>
          </a:xfrm>
          <a:prstGeom prst="rect">
            <a:avLst/>
          </a:prstGeom>
          <a:noFill/>
          <a:ln>
            <a:noFill/>
          </a:ln>
        </p:spPr>
      </p:pic>
      <p:pic>
        <p:nvPicPr>
          <p:cNvPr id="283" name="Google Shape;283;p28"/>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1000"/>
                                        <p:tgtEl>
                                          <p:spTgt spid="27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1000"/>
                                        <p:tgtEl>
                                          <p:spTgt spid="27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1000"/>
                                        <p:tgtEl>
                                          <p:spTgt spid="2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29"/>
          <p:cNvPicPr preferRelativeResize="0"/>
          <p:nvPr/>
        </p:nvPicPr>
        <p:blipFill>
          <a:blip r:embed="rId3">
            <a:alphaModFix/>
          </a:blip>
          <a:stretch>
            <a:fillRect/>
          </a:stretch>
        </p:blipFill>
        <p:spPr>
          <a:xfrm>
            <a:off x="0" y="0"/>
            <a:ext cx="2797300" cy="2933700"/>
          </a:xfrm>
          <a:prstGeom prst="rect">
            <a:avLst/>
          </a:prstGeom>
          <a:noFill/>
          <a:ln>
            <a:noFill/>
          </a:ln>
        </p:spPr>
      </p:pic>
      <p:sp>
        <p:nvSpPr>
          <p:cNvPr id="289" name="Google Shape;289;p29"/>
          <p:cNvSpPr txBox="1"/>
          <p:nvPr/>
        </p:nvSpPr>
        <p:spPr>
          <a:xfrm>
            <a:off x="887964" y="985752"/>
            <a:ext cx="10215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s</a:t>
            </a:r>
            <a:r>
              <a:rPr lang="en-GB" sz="4000">
                <a:latin typeface="Comic Sans MS"/>
                <a:ea typeface="Comic Sans MS"/>
                <a:cs typeface="Comic Sans MS"/>
                <a:sym typeface="Comic Sans MS"/>
              </a:rPr>
              <a:t>he</a:t>
            </a:r>
            <a:endParaRPr sz="4000">
              <a:latin typeface="Comic Sans MS"/>
              <a:ea typeface="Comic Sans MS"/>
              <a:cs typeface="Comic Sans MS"/>
              <a:sym typeface="Comic Sans MS"/>
            </a:endParaRPr>
          </a:p>
        </p:txBody>
      </p:sp>
      <p:sp>
        <p:nvSpPr>
          <p:cNvPr id="290" name="Google Shape;290;p29"/>
          <p:cNvSpPr/>
          <p:nvPr/>
        </p:nvSpPr>
        <p:spPr>
          <a:xfrm>
            <a:off x="3135825" y="124200"/>
            <a:ext cx="5850900" cy="47511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txBox="1"/>
          <p:nvPr/>
        </p:nvSpPr>
        <p:spPr>
          <a:xfrm>
            <a:off x="3994952" y="360200"/>
            <a:ext cx="1185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a:t>
            </a: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292" name="Google Shape;292;p29"/>
          <p:cNvSpPr txBox="1"/>
          <p:nvPr/>
        </p:nvSpPr>
        <p:spPr>
          <a:xfrm>
            <a:off x="3217313" y="1583925"/>
            <a:ext cx="1962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200">
                <a:latin typeface="Comic Sans MS"/>
                <a:ea typeface="Comic Sans MS"/>
                <a:cs typeface="Comic Sans MS"/>
                <a:sym typeface="Comic Sans MS"/>
              </a:rPr>
              <a:t>/sh//ee/</a:t>
            </a:r>
            <a:endParaRPr sz="3200">
              <a:latin typeface="Comic Sans MS"/>
              <a:ea typeface="Comic Sans MS"/>
              <a:cs typeface="Comic Sans MS"/>
              <a:sym typeface="Comic Sans MS"/>
            </a:endParaRPr>
          </a:p>
        </p:txBody>
      </p:sp>
      <p:sp>
        <p:nvSpPr>
          <p:cNvPr id="293" name="Google Shape;293;p29"/>
          <p:cNvSpPr txBox="1"/>
          <p:nvPr/>
        </p:nvSpPr>
        <p:spPr>
          <a:xfrm>
            <a:off x="5318475" y="360200"/>
            <a:ext cx="1541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runs</a:t>
            </a:r>
            <a:endParaRPr sz="4800">
              <a:latin typeface="Comic Sans MS"/>
              <a:ea typeface="Comic Sans MS"/>
              <a:cs typeface="Comic Sans MS"/>
              <a:sym typeface="Comic Sans MS"/>
            </a:endParaRPr>
          </a:p>
        </p:txBody>
      </p:sp>
      <p:sp>
        <p:nvSpPr>
          <p:cNvPr id="294" name="Google Shape;294;p29"/>
          <p:cNvSpPr txBox="1"/>
          <p:nvPr/>
        </p:nvSpPr>
        <p:spPr>
          <a:xfrm>
            <a:off x="5318463"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/r/</a:t>
            </a:r>
            <a:endParaRPr sz="3600">
              <a:latin typeface="Comic Sans MS"/>
              <a:ea typeface="Comic Sans MS"/>
              <a:cs typeface="Comic Sans MS"/>
              <a:sym typeface="Comic Sans MS"/>
            </a:endParaRPr>
          </a:p>
        </p:txBody>
      </p:sp>
      <p:sp>
        <p:nvSpPr>
          <p:cNvPr id="295" name="Google Shape;295;p29"/>
          <p:cNvSpPr txBox="1"/>
          <p:nvPr/>
        </p:nvSpPr>
        <p:spPr>
          <a:xfrm>
            <a:off x="6250864"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a:t>
            </a:r>
            <a:endParaRPr sz="3600">
              <a:latin typeface="Comic Sans MS"/>
              <a:ea typeface="Comic Sans MS"/>
              <a:cs typeface="Comic Sans MS"/>
              <a:sym typeface="Comic Sans MS"/>
            </a:endParaRPr>
          </a:p>
        </p:txBody>
      </p:sp>
      <p:sp>
        <p:nvSpPr>
          <p:cNvPr id="296" name="Google Shape;296;p29"/>
          <p:cNvSpPr txBox="1"/>
          <p:nvPr/>
        </p:nvSpPr>
        <p:spPr>
          <a:xfrm>
            <a:off x="7183266"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/n/</a:t>
            </a:r>
            <a:endParaRPr sz="3600">
              <a:latin typeface="Comic Sans MS"/>
              <a:ea typeface="Comic Sans MS"/>
              <a:cs typeface="Comic Sans MS"/>
              <a:sym typeface="Comic Sans MS"/>
            </a:endParaRPr>
          </a:p>
        </p:txBody>
      </p:sp>
      <p:sp>
        <p:nvSpPr>
          <p:cNvPr id="297" name="Google Shape;297;p29"/>
          <p:cNvSpPr/>
          <p:nvPr/>
        </p:nvSpPr>
        <p:spPr>
          <a:xfrm>
            <a:off x="254975" y="3135925"/>
            <a:ext cx="2662800" cy="18645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298" name="Google Shape;298;p29"/>
          <p:cNvSpPr txBox="1"/>
          <p:nvPr/>
        </p:nvSpPr>
        <p:spPr>
          <a:xfrm>
            <a:off x="1096491" y="31709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a:t>
            </a:r>
            <a:r>
              <a:rPr lang="en-GB" sz="2400">
                <a:latin typeface="Comic Sans MS"/>
                <a:ea typeface="Comic Sans MS"/>
                <a:cs typeface="Comic Sans MS"/>
                <a:sym typeface="Comic Sans MS"/>
              </a:rPr>
              <a:t>he</a:t>
            </a:r>
            <a:endParaRPr sz="2400">
              <a:latin typeface="Comic Sans MS"/>
              <a:ea typeface="Comic Sans MS"/>
              <a:cs typeface="Comic Sans MS"/>
              <a:sym typeface="Comic Sans MS"/>
            </a:endParaRPr>
          </a:p>
        </p:txBody>
      </p:sp>
      <p:sp>
        <p:nvSpPr>
          <p:cNvPr id="299" name="Google Shape;299;p29"/>
          <p:cNvSpPr txBox="1"/>
          <p:nvPr/>
        </p:nvSpPr>
        <p:spPr>
          <a:xfrm>
            <a:off x="720697" y="4371330"/>
            <a:ext cx="17313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/sh//ee/</a:t>
            </a:r>
            <a:endParaRPr sz="2400">
              <a:latin typeface="Comic Sans MS"/>
              <a:ea typeface="Comic Sans MS"/>
              <a:cs typeface="Comic Sans MS"/>
              <a:sym typeface="Comic Sans MS"/>
            </a:endParaRPr>
          </a:p>
        </p:txBody>
      </p:sp>
      <p:sp>
        <p:nvSpPr>
          <p:cNvPr id="300" name="Google Shape;300;p29"/>
          <p:cNvSpPr txBox="1"/>
          <p:nvPr/>
        </p:nvSpPr>
        <p:spPr>
          <a:xfrm>
            <a:off x="1293073" y="3764945"/>
            <a:ext cx="5865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301" name="Google Shape;301;p29"/>
          <p:cNvPicPr preferRelativeResize="0"/>
          <p:nvPr/>
        </p:nvPicPr>
        <p:blipFill>
          <a:blip r:embed="rId4">
            <a:alphaModFix/>
          </a:blip>
          <a:stretch>
            <a:fillRect/>
          </a:stretch>
        </p:blipFill>
        <p:spPr>
          <a:xfrm>
            <a:off x="3953825" y="3089939"/>
            <a:ext cx="489901" cy="719801"/>
          </a:xfrm>
          <a:prstGeom prst="rect">
            <a:avLst/>
          </a:prstGeom>
          <a:noFill/>
          <a:ln>
            <a:noFill/>
          </a:ln>
        </p:spPr>
      </p:pic>
      <p:sp>
        <p:nvSpPr>
          <p:cNvPr id="302" name="Google Shape;302;p29"/>
          <p:cNvSpPr txBox="1"/>
          <p:nvPr/>
        </p:nvSpPr>
        <p:spPr>
          <a:xfrm>
            <a:off x="7972841"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/z/</a:t>
            </a:r>
            <a:endParaRPr sz="3600">
              <a:latin typeface="Comic Sans MS"/>
              <a:ea typeface="Comic Sans MS"/>
              <a:cs typeface="Comic Sans MS"/>
              <a:sym typeface="Comic Sans MS"/>
            </a:endParaRPr>
          </a:p>
        </p:txBody>
      </p:sp>
      <p:pic>
        <p:nvPicPr>
          <p:cNvPr id="303" name="Google Shape;303;p29"/>
          <p:cNvPicPr preferRelativeResize="0"/>
          <p:nvPr/>
        </p:nvPicPr>
        <p:blipFill>
          <a:blip r:embed="rId5">
            <a:alphaModFix/>
          </a:blip>
          <a:stretch>
            <a:fillRect/>
          </a:stretch>
        </p:blipFill>
        <p:spPr>
          <a:xfrm flipH="1">
            <a:off x="5374117" y="2807649"/>
            <a:ext cx="1374300" cy="1284380"/>
          </a:xfrm>
          <a:prstGeom prst="rect">
            <a:avLst/>
          </a:prstGeom>
          <a:noFill/>
          <a:ln>
            <a:noFill/>
          </a:ln>
        </p:spPr>
      </p:pic>
      <p:pic>
        <p:nvPicPr>
          <p:cNvPr id="304" name="Google Shape;304;p29"/>
          <p:cNvPicPr preferRelativeResize="0"/>
          <p:nvPr/>
        </p:nvPicPr>
        <p:blipFill rotWithShape="1">
          <a:blip r:embed="rId6">
            <a:alphaModFix/>
          </a:blip>
          <a:srcRect b="0" l="14782" r="15321" t="0"/>
          <a:stretch/>
        </p:blipFill>
        <p:spPr>
          <a:xfrm>
            <a:off x="4443725" y="2807651"/>
            <a:ext cx="751330" cy="1284375"/>
          </a:xfrm>
          <a:prstGeom prst="rect">
            <a:avLst/>
          </a:prstGeom>
          <a:noFill/>
          <a:ln>
            <a:noFill/>
          </a:ln>
        </p:spPr>
      </p:pic>
      <p:pic>
        <p:nvPicPr>
          <p:cNvPr id="305" name="Google Shape;305;p29"/>
          <p:cNvPicPr preferRelativeResize="0"/>
          <p:nvPr/>
        </p:nvPicPr>
        <p:blipFill>
          <a:blip r:embed="rId7">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0"/>
          <p:cNvPicPr preferRelativeResize="0"/>
          <p:nvPr/>
        </p:nvPicPr>
        <p:blipFill>
          <a:blip r:embed="rId3">
            <a:alphaModFix/>
          </a:blip>
          <a:stretch>
            <a:fillRect/>
          </a:stretch>
        </p:blipFill>
        <p:spPr>
          <a:xfrm>
            <a:off x="0" y="0"/>
            <a:ext cx="2797300" cy="2933700"/>
          </a:xfrm>
          <a:prstGeom prst="rect">
            <a:avLst/>
          </a:prstGeom>
          <a:noFill/>
          <a:ln>
            <a:noFill/>
          </a:ln>
        </p:spPr>
      </p:pic>
      <p:sp>
        <p:nvSpPr>
          <p:cNvPr id="311" name="Google Shape;311;p30"/>
          <p:cNvSpPr txBox="1"/>
          <p:nvPr/>
        </p:nvSpPr>
        <p:spPr>
          <a:xfrm>
            <a:off x="887964" y="985752"/>
            <a:ext cx="10215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s</a:t>
            </a:r>
            <a:r>
              <a:rPr lang="en-GB" sz="4000">
                <a:latin typeface="Comic Sans MS"/>
                <a:ea typeface="Comic Sans MS"/>
                <a:cs typeface="Comic Sans MS"/>
                <a:sym typeface="Comic Sans MS"/>
              </a:rPr>
              <a:t>he</a:t>
            </a:r>
            <a:endParaRPr sz="4000">
              <a:latin typeface="Comic Sans MS"/>
              <a:ea typeface="Comic Sans MS"/>
              <a:cs typeface="Comic Sans MS"/>
              <a:sym typeface="Comic Sans MS"/>
            </a:endParaRPr>
          </a:p>
        </p:txBody>
      </p:sp>
      <p:sp>
        <p:nvSpPr>
          <p:cNvPr id="312" name="Google Shape;312;p30"/>
          <p:cNvSpPr/>
          <p:nvPr/>
        </p:nvSpPr>
        <p:spPr>
          <a:xfrm>
            <a:off x="3135825" y="124200"/>
            <a:ext cx="5850900" cy="47511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0"/>
          <p:cNvSpPr txBox="1"/>
          <p:nvPr/>
        </p:nvSpPr>
        <p:spPr>
          <a:xfrm>
            <a:off x="3895075" y="360200"/>
            <a:ext cx="12852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a:t>
            </a: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314" name="Google Shape;314;p30"/>
          <p:cNvSpPr txBox="1"/>
          <p:nvPr/>
        </p:nvSpPr>
        <p:spPr>
          <a:xfrm>
            <a:off x="3217313" y="1583925"/>
            <a:ext cx="1962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/sh//ee/</a:t>
            </a:r>
            <a:endParaRPr sz="3000">
              <a:latin typeface="Comic Sans MS"/>
              <a:ea typeface="Comic Sans MS"/>
              <a:cs typeface="Comic Sans MS"/>
              <a:sym typeface="Comic Sans MS"/>
            </a:endParaRPr>
          </a:p>
        </p:txBody>
      </p:sp>
      <p:sp>
        <p:nvSpPr>
          <p:cNvPr id="315" name="Google Shape;315;p30"/>
          <p:cNvSpPr txBox="1"/>
          <p:nvPr/>
        </p:nvSpPr>
        <p:spPr>
          <a:xfrm>
            <a:off x="5318475" y="360200"/>
            <a:ext cx="1731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sings</a:t>
            </a:r>
            <a:endParaRPr sz="4800">
              <a:latin typeface="Comic Sans MS"/>
              <a:ea typeface="Comic Sans MS"/>
              <a:cs typeface="Comic Sans MS"/>
              <a:sym typeface="Comic Sans MS"/>
            </a:endParaRPr>
          </a:p>
        </p:txBody>
      </p:sp>
      <p:sp>
        <p:nvSpPr>
          <p:cNvPr id="316" name="Google Shape;316;p30"/>
          <p:cNvSpPr txBox="1"/>
          <p:nvPr/>
        </p:nvSpPr>
        <p:spPr>
          <a:xfrm>
            <a:off x="5318475"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a:t>
            </a:r>
            <a:endParaRPr sz="3600">
              <a:latin typeface="Comic Sans MS"/>
              <a:ea typeface="Comic Sans MS"/>
              <a:cs typeface="Comic Sans MS"/>
              <a:sym typeface="Comic Sans MS"/>
            </a:endParaRPr>
          </a:p>
        </p:txBody>
      </p:sp>
      <p:sp>
        <p:nvSpPr>
          <p:cNvPr id="317" name="Google Shape;317;p30"/>
          <p:cNvSpPr txBox="1"/>
          <p:nvPr/>
        </p:nvSpPr>
        <p:spPr>
          <a:xfrm>
            <a:off x="6250951" y="1583925"/>
            <a:ext cx="798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318" name="Google Shape;318;p30"/>
          <p:cNvSpPr txBox="1"/>
          <p:nvPr/>
        </p:nvSpPr>
        <p:spPr>
          <a:xfrm>
            <a:off x="6974525" y="1583925"/>
            <a:ext cx="11412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/ng/</a:t>
            </a:r>
            <a:endParaRPr sz="3600">
              <a:latin typeface="Comic Sans MS"/>
              <a:ea typeface="Comic Sans MS"/>
              <a:cs typeface="Comic Sans MS"/>
              <a:sym typeface="Comic Sans MS"/>
            </a:endParaRPr>
          </a:p>
        </p:txBody>
      </p:sp>
      <p:sp>
        <p:nvSpPr>
          <p:cNvPr id="319" name="Google Shape;319;p30"/>
          <p:cNvSpPr/>
          <p:nvPr/>
        </p:nvSpPr>
        <p:spPr>
          <a:xfrm>
            <a:off x="254975" y="3135925"/>
            <a:ext cx="2662800" cy="18645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320" name="Google Shape;320;p30"/>
          <p:cNvSpPr txBox="1"/>
          <p:nvPr/>
        </p:nvSpPr>
        <p:spPr>
          <a:xfrm>
            <a:off x="1096491" y="31709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a:t>
            </a:r>
            <a:r>
              <a:rPr lang="en-GB" sz="2400">
                <a:latin typeface="Comic Sans MS"/>
                <a:ea typeface="Comic Sans MS"/>
                <a:cs typeface="Comic Sans MS"/>
                <a:sym typeface="Comic Sans MS"/>
              </a:rPr>
              <a:t>he</a:t>
            </a:r>
            <a:endParaRPr sz="2400">
              <a:latin typeface="Comic Sans MS"/>
              <a:ea typeface="Comic Sans MS"/>
              <a:cs typeface="Comic Sans MS"/>
              <a:sym typeface="Comic Sans MS"/>
            </a:endParaRPr>
          </a:p>
        </p:txBody>
      </p:sp>
      <p:sp>
        <p:nvSpPr>
          <p:cNvPr id="321" name="Google Shape;321;p30"/>
          <p:cNvSpPr txBox="1"/>
          <p:nvPr/>
        </p:nvSpPr>
        <p:spPr>
          <a:xfrm>
            <a:off x="720697" y="4371330"/>
            <a:ext cx="17313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/sh//ee/</a:t>
            </a:r>
            <a:endParaRPr sz="2400">
              <a:latin typeface="Comic Sans MS"/>
              <a:ea typeface="Comic Sans MS"/>
              <a:cs typeface="Comic Sans MS"/>
              <a:sym typeface="Comic Sans MS"/>
            </a:endParaRPr>
          </a:p>
        </p:txBody>
      </p:sp>
      <p:sp>
        <p:nvSpPr>
          <p:cNvPr id="322" name="Google Shape;322;p30"/>
          <p:cNvSpPr txBox="1"/>
          <p:nvPr/>
        </p:nvSpPr>
        <p:spPr>
          <a:xfrm>
            <a:off x="1293073" y="3764945"/>
            <a:ext cx="5865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sp>
        <p:nvSpPr>
          <p:cNvPr id="323" name="Google Shape;323;p30"/>
          <p:cNvSpPr txBox="1"/>
          <p:nvPr/>
        </p:nvSpPr>
        <p:spPr>
          <a:xfrm>
            <a:off x="7972841"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/z/</a:t>
            </a:r>
            <a:endParaRPr sz="3600">
              <a:latin typeface="Comic Sans MS"/>
              <a:ea typeface="Comic Sans MS"/>
              <a:cs typeface="Comic Sans MS"/>
              <a:sym typeface="Comic Sans MS"/>
            </a:endParaRPr>
          </a:p>
        </p:txBody>
      </p:sp>
      <p:pic>
        <p:nvPicPr>
          <p:cNvPr id="324" name="Google Shape;324;p30"/>
          <p:cNvPicPr preferRelativeResize="0"/>
          <p:nvPr/>
        </p:nvPicPr>
        <p:blipFill>
          <a:blip r:embed="rId4">
            <a:alphaModFix/>
          </a:blip>
          <a:stretch>
            <a:fillRect/>
          </a:stretch>
        </p:blipFill>
        <p:spPr>
          <a:xfrm>
            <a:off x="3953825" y="3089939"/>
            <a:ext cx="489901" cy="719801"/>
          </a:xfrm>
          <a:prstGeom prst="rect">
            <a:avLst/>
          </a:prstGeom>
          <a:noFill/>
          <a:ln>
            <a:noFill/>
          </a:ln>
        </p:spPr>
      </p:pic>
      <p:pic>
        <p:nvPicPr>
          <p:cNvPr id="325" name="Google Shape;325;p30"/>
          <p:cNvPicPr preferRelativeResize="0"/>
          <p:nvPr/>
        </p:nvPicPr>
        <p:blipFill rotWithShape="1">
          <a:blip r:embed="rId5">
            <a:alphaModFix/>
          </a:blip>
          <a:srcRect b="0" l="14782" r="15321" t="0"/>
          <a:stretch/>
        </p:blipFill>
        <p:spPr>
          <a:xfrm>
            <a:off x="4443725" y="2807651"/>
            <a:ext cx="751330" cy="1284375"/>
          </a:xfrm>
          <a:prstGeom prst="rect">
            <a:avLst/>
          </a:prstGeom>
          <a:noFill/>
          <a:ln>
            <a:noFill/>
          </a:ln>
        </p:spPr>
      </p:pic>
      <p:pic>
        <p:nvPicPr>
          <p:cNvPr id="326" name="Google Shape;326;p30"/>
          <p:cNvPicPr preferRelativeResize="0"/>
          <p:nvPr/>
        </p:nvPicPr>
        <p:blipFill>
          <a:blip r:embed="rId6">
            <a:alphaModFix/>
          </a:blip>
          <a:stretch>
            <a:fillRect/>
          </a:stretch>
        </p:blipFill>
        <p:spPr>
          <a:xfrm>
            <a:off x="5318476" y="2758500"/>
            <a:ext cx="822682" cy="1333524"/>
          </a:xfrm>
          <a:prstGeom prst="rect">
            <a:avLst/>
          </a:prstGeom>
          <a:noFill/>
          <a:ln>
            <a:noFill/>
          </a:ln>
        </p:spPr>
      </p:pic>
      <p:pic>
        <p:nvPicPr>
          <p:cNvPr id="327" name="Google Shape;327;p30"/>
          <p:cNvPicPr preferRelativeResize="0"/>
          <p:nvPr/>
        </p:nvPicPr>
        <p:blipFill>
          <a:blip r:embed="rId7">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1"/>
          <p:cNvPicPr preferRelativeResize="0"/>
          <p:nvPr/>
        </p:nvPicPr>
        <p:blipFill>
          <a:blip r:embed="rId3">
            <a:alphaModFix/>
          </a:blip>
          <a:stretch>
            <a:fillRect/>
          </a:stretch>
        </p:blipFill>
        <p:spPr>
          <a:xfrm>
            <a:off x="0" y="0"/>
            <a:ext cx="2797300" cy="2933700"/>
          </a:xfrm>
          <a:prstGeom prst="rect">
            <a:avLst/>
          </a:prstGeom>
          <a:noFill/>
          <a:ln>
            <a:noFill/>
          </a:ln>
        </p:spPr>
      </p:pic>
      <p:sp>
        <p:nvSpPr>
          <p:cNvPr id="333" name="Google Shape;333;p31"/>
          <p:cNvSpPr txBox="1"/>
          <p:nvPr/>
        </p:nvSpPr>
        <p:spPr>
          <a:xfrm>
            <a:off x="887964" y="985752"/>
            <a:ext cx="10215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s</a:t>
            </a:r>
            <a:r>
              <a:rPr lang="en-GB" sz="4000">
                <a:latin typeface="Comic Sans MS"/>
                <a:ea typeface="Comic Sans MS"/>
                <a:cs typeface="Comic Sans MS"/>
                <a:sym typeface="Comic Sans MS"/>
              </a:rPr>
              <a:t>he</a:t>
            </a:r>
            <a:endParaRPr sz="4000">
              <a:latin typeface="Comic Sans MS"/>
              <a:ea typeface="Comic Sans MS"/>
              <a:cs typeface="Comic Sans MS"/>
              <a:sym typeface="Comic Sans MS"/>
            </a:endParaRPr>
          </a:p>
        </p:txBody>
      </p:sp>
      <p:sp>
        <p:nvSpPr>
          <p:cNvPr id="334" name="Google Shape;334;p31"/>
          <p:cNvSpPr/>
          <p:nvPr/>
        </p:nvSpPr>
        <p:spPr>
          <a:xfrm>
            <a:off x="3135825" y="124200"/>
            <a:ext cx="5850900" cy="47511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txBox="1"/>
          <p:nvPr/>
        </p:nvSpPr>
        <p:spPr>
          <a:xfrm>
            <a:off x="3974527" y="360200"/>
            <a:ext cx="1205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a:t>
            </a: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336" name="Google Shape;336;p31"/>
          <p:cNvSpPr txBox="1"/>
          <p:nvPr/>
        </p:nvSpPr>
        <p:spPr>
          <a:xfrm>
            <a:off x="3217313" y="1583925"/>
            <a:ext cx="1962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/sh//ee/</a:t>
            </a:r>
            <a:endParaRPr sz="3000">
              <a:latin typeface="Comic Sans MS"/>
              <a:ea typeface="Comic Sans MS"/>
              <a:cs typeface="Comic Sans MS"/>
              <a:sym typeface="Comic Sans MS"/>
            </a:endParaRPr>
          </a:p>
        </p:txBody>
      </p:sp>
      <p:sp>
        <p:nvSpPr>
          <p:cNvPr id="337" name="Google Shape;337;p31"/>
          <p:cNvSpPr txBox="1"/>
          <p:nvPr/>
        </p:nvSpPr>
        <p:spPr>
          <a:xfrm>
            <a:off x="5318475" y="360200"/>
            <a:ext cx="1962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cooks</a:t>
            </a:r>
            <a:endParaRPr sz="4800">
              <a:latin typeface="Comic Sans MS"/>
              <a:ea typeface="Comic Sans MS"/>
              <a:cs typeface="Comic Sans MS"/>
              <a:sym typeface="Comic Sans MS"/>
            </a:endParaRPr>
          </a:p>
        </p:txBody>
      </p:sp>
      <p:sp>
        <p:nvSpPr>
          <p:cNvPr id="338" name="Google Shape;338;p31"/>
          <p:cNvSpPr txBox="1"/>
          <p:nvPr/>
        </p:nvSpPr>
        <p:spPr>
          <a:xfrm>
            <a:off x="5318475"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/c/</a:t>
            </a:r>
            <a:endParaRPr sz="3600">
              <a:latin typeface="Comic Sans MS"/>
              <a:ea typeface="Comic Sans MS"/>
              <a:cs typeface="Comic Sans MS"/>
              <a:sym typeface="Comic Sans MS"/>
            </a:endParaRPr>
          </a:p>
        </p:txBody>
      </p:sp>
      <p:sp>
        <p:nvSpPr>
          <p:cNvPr id="339" name="Google Shape;339;p31"/>
          <p:cNvSpPr txBox="1"/>
          <p:nvPr/>
        </p:nvSpPr>
        <p:spPr>
          <a:xfrm>
            <a:off x="6075650" y="1583925"/>
            <a:ext cx="1205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/oo/</a:t>
            </a:r>
            <a:endParaRPr sz="3600">
              <a:latin typeface="Comic Sans MS"/>
              <a:ea typeface="Comic Sans MS"/>
              <a:cs typeface="Comic Sans MS"/>
              <a:sym typeface="Comic Sans MS"/>
            </a:endParaRPr>
          </a:p>
        </p:txBody>
      </p:sp>
      <p:sp>
        <p:nvSpPr>
          <p:cNvPr id="340" name="Google Shape;340;p31"/>
          <p:cNvSpPr txBox="1"/>
          <p:nvPr/>
        </p:nvSpPr>
        <p:spPr>
          <a:xfrm>
            <a:off x="7183266"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/k/</a:t>
            </a:r>
            <a:endParaRPr sz="3600">
              <a:latin typeface="Comic Sans MS"/>
              <a:ea typeface="Comic Sans MS"/>
              <a:cs typeface="Comic Sans MS"/>
              <a:sym typeface="Comic Sans MS"/>
            </a:endParaRPr>
          </a:p>
        </p:txBody>
      </p:sp>
      <p:sp>
        <p:nvSpPr>
          <p:cNvPr id="341" name="Google Shape;341;p31"/>
          <p:cNvSpPr/>
          <p:nvPr/>
        </p:nvSpPr>
        <p:spPr>
          <a:xfrm>
            <a:off x="254975" y="3135925"/>
            <a:ext cx="2662800" cy="18645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342" name="Google Shape;342;p31"/>
          <p:cNvSpPr txBox="1"/>
          <p:nvPr/>
        </p:nvSpPr>
        <p:spPr>
          <a:xfrm>
            <a:off x="1096416" y="31585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a:t>
            </a:r>
            <a:r>
              <a:rPr lang="en-GB" sz="2400">
                <a:latin typeface="Comic Sans MS"/>
                <a:ea typeface="Comic Sans MS"/>
                <a:cs typeface="Comic Sans MS"/>
                <a:sym typeface="Comic Sans MS"/>
              </a:rPr>
              <a:t>he</a:t>
            </a:r>
            <a:endParaRPr sz="2400">
              <a:latin typeface="Comic Sans MS"/>
              <a:ea typeface="Comic Sans MS"/>
              <a:cs typeface="Comic Sans MS"/>
              <a:sym typeface="Comic Sans MS"/>
            </a:endParaRPr>
          </a:p>
        </p:txBody>
      </p:sp>
      <p:sp>
        <p:nvSpPr>
          <p:cNvPr id="343" name="Google Shape;343;p31"/>
          <p:cNvSpPr txBox="1"/>
          <p:nvPr/>
        </p:nvSpPr>
        <p:spPr>
          <a:xfrm>
            <a:off x="720697" y="4371330"/>
            <a:ext cx="17313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/sh//ee/</a:t>
            </a:r>
            <a:endParaRPr sz="2400">
              <a:latin typeface="Comic Sans MS"/>
              <a:ea typeface="Comic Sans MS"/>
              <a:cs typeface="Comic Sans MS"/>
              <a:sym typeface="Comic Sans MS"/>
            </a:endParaRPr>
          </a:p>
        </p:txBody>
      </p:sp>
      <p:sp>
        <p:nvSpPr>
          <p:cNvPr id="344" name="Google Shape;344;p31"/>
          <p:cNvSpPr txBox="1"/>
          <p:nvPr/>
        </p:nvSpPr>
        <p:spPr>
          <a:xfrm>
            <a:off x="1293073" y="3764945"/>
            <a:ext cx="5865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sp>
        <p:nvSpPr>
          <p:cNvPr id="345" name="Google Shape;345;p31"/>
          <p:cNvSpPr txBox="1"/>
          <p:nvPr/>
        </p:nvSpPr>
        <p:spPr>
          <a:xfrm>
            <a:off x="7972841"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a:t>
            </a:r>
            <a:endParaRPr sz="3600">
              <a:latin typeface="Comic Sans MS"/>
              <a:ea typeface="Comic Sans MS"/>
              <a:cs typeface="Comic Sans MS"/>
              <a:sym typeface="Comic Sans MS"/>
            </a:endParaRPr>
          </a:p>
        </p:txBody>
      </p:sp>
      <p:pic>
        <p:nvPicPr>
          <p:cNvPr id="346" name="Google Shape;346;p31"/>
          <p:cNvPicPr preferRelativeResize="0"/>
          <p:nvPr/>
        </p:nvPicPr>
        <p:blipFill>
          <a:blip r:embed="rId4">
            <a:alphaModFix/>
          </a:blip>
          <a:stretch>
            <a:fillRect/>
          </a:stretch>
        </p:blipFill>
        <p:spPr>
          <a:xfrm>
            <a:off x="3953825" y="3089939"/>
            <a:ext cx="489901" cy="719801"/>
          </a:xfrm>
          <a:prstGeom prst="rect">
            <a:avLst/>
          </a:prstGeom>
          <a:noFill/>
          <a:ln>
            <a:noFill/>
          </a:ln>
        </p:spPr>
      </p:pic>
      <p:pic>
        <p:nvPicPr>
          <p:cNvPr id="347" name="Google Shape;347;p31"/>
          <p:cNvPicPr preferRelativeResize="0"/>
          <p:nvPr/>
        </p:nvPicPr>
        <p:blipFill rotWithShape="1">
          <a:blip r:embed="rId5">
            <a:alphaModFix/>
          </a:blip>
          <a:srcRect b="0" l="14782" r="15321" t="0"/>
          <a:stretch/>
        </p:blipFill>
        <p:spPr>
          <a:xfrm>
            <a:off x="4443725" y="2807651"/>
            <a:ext cx="751330" cy="1284375"/>
          </a:xfrm>
          <a:prstGeom prst="rect">
            <a:avLst/>
          </a:prstGeom>
          <a:noFill/>
          <a:ln>
            <a:noFill/>
          </a:ln>
        </p:spPr>
      </p:pic>
      <p:pic>
        <p:nvPicPr>
          <p:cNvPr id="348" name="Google Shape;348;p31"/>
          <p:cNvPicPr preferRelativeResize="0"/>
          <p:nvPr/>
        </p:nvPicPr>
        <p:blipFill>
          <a:blip r:embed="rId6">
            <a:alphaModFix/>
          </a:blip>
          <a:stretch>
            <a:fillRect/>
          </a:stretch>
        </p:blipFill>
        <p:spPr>
          <a:xfrm>
            <a:off x="5318475" y="2807644"/>
            <a:ext cx="1289334" cy="1284375"/>
          </a:xfrm>
          <a:prstGeom prst="rect">
            <a:avLst/>
          </a:prstGeom>
          <a:noFill/>
          <a:ln>
            <a:noFill/>
          </a:ln>
        </p:spPr>
      </p:pic>
      <p:pic>
        <p:nvPicPr>
          <p:cNvPr id="349" name="Google Shape;349;p31"/>
          <p:cNvPicPr preferRelativeResize="0"/>
          <p:nvPr/>
        </p:nvPicPr>
        <p:blipFill>
          <a:blip r:embed="rId7">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128550" y="1598350"/>
            <a:ext cx="8841600" cy="192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Comic Sans MS"/>
                <a:ea typeface="Comic Sans MS"/>
                <a:cs typeface="Comic Sans MS"/>
                <a:sym typeface="Comic Sans MS"/>
              </a:rPr>
              <a:t>Teacher’s note: Given the age of some of your students I have made this as simple as possible. However as some (for example) will not even be aware of the past tense in their own language, while others will understand yesterday, last week etc. it is up to you to adapt your lesson accordingly.</a:t>
            </a:r>
            <a:endParaRPr sz="1800">
              <a:solidFill>
                <a:srgbClr val="FFFFFF"/>
              </a:solidFill>
              <a:latin typeface="Comic Sans MS"/>
              <a:ea typeface="Comic Sans MS"/>
              <a:cs typeface="Comic Sans MS"/>
              <a:sym typeface="Comic Sans MS"/>
            </a:endParaRPr>
          </a:p>
          <a:p>
            <a:pPr indent="0" lvl="0" marL="0" rtl="0" algn="ctr">
              <a:spcBef>
                <a:spcPts val="0"/>
              </a:spcBef>
              <a:spcAft>
                <a:spcPts val="0"/>
              </a:spcAft>
              <a:buNone/>
            </a:pPr>
            <a:r>
              <a:rPr lang="en-GB" sz="1800">
                <a:solidFill>
                  <a:srgbClr val="FFFFFF"/>
                </a:solidFill>
                <a:latin typeface="Comic Sans MS"/>
                <a:ea typeface="Comic Sans MS"/>
                <a:cs typeface="Comic Sans MS"/>
                <a:sym typeface="Comic Sans MS"/>
              </a:rPr>
              <a:t> I strongly recommend that you read ahead and try to anticipate any issues before you encounter them in class, but please remember that some of the tricky words will simply be beyond them. Barry.</a:t>
            </a:r>
            <a:r>
              <a:rPr lang="en-GB" sz="1800">
                <a:solidFill>
                  <a:srgbClr val="000000"/>
                </a:solidFill>
                <a:latin typeface="Comic Sans MS"/>
                <a:ea typeface="Comic Sans MS"/>
                <a:cs typeface="Comic Sans MS"/>
                <a:sym typeface="Comic Sans MS"/>
              </a:rPr>
              <a:t> </a:t>
            </a:r>
            <a:endParaRPr sz="1800">
              <a:latin typeface="Comic Sans MS"/>
              <a:ea typeface="Comic Sans MS"/>
              <a:cs typeface="Comic Sans MS"/>
              <a:sym typeface="Comic Sans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32"/>
          <p:cNvPicPr preferRelativeResize="0"/>
          <p:nvPr/>
        </p:nvPicPr>
        <p:blipFill>
          <a:blip r:embed="rId3">
            <a:alphaModFix/>
          </a:blip>
          <a:stretch>
            <a:fillRect/>
          </a:stretch>
        </p:blipFill>
        <p:spPr>
          <a:xfrm>
            <a:off x="2346200" y="152400"/>
            <a:ext cx="4451604" cy="4838700"/>
          </a:xfrm>
          <a:prstGeom prst="rect">
            <a:avLst/>
          </a:prstGeom>
          <a:noFill/>
          <a:ln>
            <a:noFill/>
          </a:ln>
        </p:spPr>
      </p:pic>
      <p:sp>
        <p:nvSpPr>
          <p:cNvPr id="355" name="Google Shape;355;p32"/>
          <p:cNvSpPr txBox="1"/>
          <p:nvPr/>
        </p:nvSpPr>
        <p:spPr>
          <a:xfrm>
            <a:off x="3667500" y="1778250"/>
            <a:ext cx="1809000" cy="15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w</a:t>
            </a:r>
            <a:r>
              <a:rPr lang="en-GB" sz="7200">
                <a:latin typeface="Comic Sans MS"/>
                <a:ea typeface="Comic Sans MS"/>
                <a:cs typeface="Comic Sans MS"/>
                <a:sym typeface="Comic Sans MS"/>
              </a:rPr>
              <a:t>e</a:t>
            </a:r>
            <a:endParaRPr sz="7200">
              <a:latin typeface="Comic Sans MS"/>
              <a:ea typeface="Comic Sans MS"/>
              <a:cs typeface="Comic Sans MS"/>
              <a:sym typeface="Comic Sans MS"/>
            </a:endParaRPr>
          </a:p>
        </p:txBody>
      </p:sp>
      <p:pic>
        <p:nvPicPr>
          <p:cNvPr id="356" name="Google Shape;356;p32"/>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3"/>
          <p:cNvSpPr/>
          <p:nvPr/>
        </p:nvSpPr>
        <p:spPr>
          <a:xfrm>
            <a:off x="3284475" y="256225"/>
            <a:ext cx="5587500" cy="42255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33"/>
          <p:cNvPicPr preferRelativeResize="0"/>
          <p:nvPr/>
        </p:nvPicPr>
        <p:blipFill>
          <a:blip r:embed="rId3">
            <a:alphaModFix/>
          </a:blip>
          <a:stretch>
            <a:fillRect/>
          </a:stretch>
        </p:blipFill>
        <p:spPr>
          <a:xfrm>
            <a:off x="0" y="0"/>
            <a:ext cx="2797300" cy="2933700"/>
          </a:xfrm>
          <a:prstGeom prst="rect">
            <a:avLst/>
          </a:prstGeom>
          <a:noFill/>
          <a:ln>
            <a:noFill/>
          </a:ln>
        </p:spPr>
      </p:pic>
      <p:sp>
        <p:nvSpPr>
          <p:cNvPr id="363" name="Google Shape;363;p33"/>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a:t>
            </a:r>
            <a:r>
              <a:rPr lang="en-GB" sz="4800">
                <a:latin typeface="Comic Sans MS"/>
                <a:ea typeface="Comic Sans MS"/>
                <a:cs typeface="Comic Sans MS"/>
                <a:sym typeface="Comic Sans MS"/>
              </a:rPr>
              <a:t>e</a:t>
            </a:r>
            <a:endParaRPr sz="4800">
              <a:latin typeface="Comic Sans MS"/>
              <a:ea typeface="Comic Sans MS"/>
              <a:cs typeface="Comic Sans MS"/>
              <a:sym typeface="Comic Sans MS"/>
            </a:endParaRPr>
          </a:p>
        </p:txBody>
      </p:sp>
      <p:sp>
        <p:nvSpPr>
          <p:cNvPr id="364" name="Google Shape;364;p33"/>
          <p:cNvSpPr txBox="1"/>
          <p:nvPr/>
        </p:nvSpPr>
        <p:spPr>
          <a:xfrm>
            <a:off x="5050275" y="335650"/>
            <a:ext cx="2055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w</a:t>
            </a:r>
            <a:r>
              <a:rPr lang="en-GB" sz="7200">
                <a:latin typeface="Comic Sans MS"/>
                <a:ea typeface="Comic Sans MS"/>
                <a:cs typeface="Comic Sans MS"/>
                <a:sym typeface="Comic Sans MS"/>
              </a:rPr>
              <a:t>e</a:t>
            </a:r>
            <a:endParaRPr sz="7200">
              <a:latin typeface="Comic Sans MS"/>
              <a:ea typeface="Comic Sans MS"/>
              <a:cs typeface="Comic Sans MS"/>
              <a:sym typeface="Comic Sans MS"/>
            </a:endParaRPr>
          </a:p>
        </p:txBody>
      </p:sp>
      <p:sp>
        <p:nvSpPr>
          <p:cNvPr id="365" name="Google Shape;365;p33"/>
          <p:cNvSpPr txBox="1"/>
          <p:nvPr/>
        </p:nvSpPr>
        <p:spPr>
          <a:xfrm>
            <a:off x="4211625" y="3056125"/>
            <a:ext cx="37332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/w//ee/</a:t>
            </a:r>
            <a:endParaRPr sz="7200">
              <a:latin typeface="Comic Sans MS"/>
              <a:ea typeface="Comic Sans MS"/>
              <a:cs typeface="Comic Sans MS"/>
              <a:sym typeface="Comic Sans MS"/>
            </a:endParaRPr>
          </a:p>
        </p:txBody>
      </p:sp>
      <p:sp>
        <p:nvSpPr>
          <p:cNvPr id="366" name="Google Shape;366;p33"/>
          <p:cNvSpPr txBox="1"/>
          <p:nvPr/>
        </p:nvSpPr>
        <p:spPr>
          <a:xfrm>
            <a:off x="5462774" y="1681825"/>
            <a:ext cx="1230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pic>
        <p:nvPicPr>
          <p:cNvPr id="367" name="Google Shape;367;p33"/>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4"/>
                                        </p:tgtEl>
                                        <p:attrNameLst>
                                          <p:attrName>style.visibility</p:attrName>
                                        </p:attrNameLst>
                                      </p:cBhvr>
                                      <p:to>
                                        <p:strVal val="visible"/>
                                      </p:to>
                                    </p:set>
                                    <p:anim calcmode="lin" valueType="num">
                                      <p:cBhvr additive="base">
                                        <p:cTn dur="1000"/>
                                        <p:tgtEl>
                                          <p:spTgt spid="36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6"/>
                                        </p:tgtEl>
                                        <p:attrNameLst>
                                          <p:attrName>style.visibility</p:attrName>
                                        </p:attrNameLst>
                                      </p:cBhvr>
                                      <p:to>
                                        <p:strVal val="visible"/>
                                      </p:to>
                                    </p:set>
                                    <p:anim calcmode="lin" valueType="num">
                                      <p:cBhvr additive="base">
                                        <p:cTn dur="1000"/>
                                        <p:tgtEl>
                                          <p:spTgt spid="36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1000"/>
                                        <p:tgtEl>
                                          <p:spTgt spid="36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4"/>
          <p:cNvSpPr/>
          <p:nvPr/>
        </p:nvSpPr>
        <p:spPr>
          <a:xfrm>
            <a:off x="3284475" y="256225"/>
            <a:ext cx="5587500" cy="42255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34"/>
          <p:cNvPicPr preferRelativeResize="0"/>
          <p:nvPr/>
        </p:nvPicPr>
        <p:blipFill>
          <a:blip r:embed="rId3">
            <a:alphaModFix/>
          </a:blip>
          <a:stretch>
            <a:fillRect/>
          </a:stretch>
        </p:blipFill>
        <p:spPr>
          <a:xfrm>
            <a:off x="0" y="0"/>
            <a:ext cx="2797300" cy="2933700"/>
          </a:xfrm>
          <a:prstGeom prst="rect">
            <a:avLst/>
          </a:prstGeom>
          <a:noFill/>
          <a:ln>
            <a:noFill/>
          </a:ln>
        </p:spPr>
      </p:pic>
      <p:sp>
        <p:nvSpPr>
          <p:cNvPr id="374" name="Google Shape;374;p34"/>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a:t>
            </a:r>
            <a:r>
              <a:rPr lang="en-GB" sz="4800">
                <a:latin typeface="Comic Sans MS"/>
                <a:ea typeface="Comic Sans MS"/>
                <a:cs typeface="Comic Sans MS"/>
                <a:sym typeface="Comic Sans MS"/>
              </a:rPr>
              <a:t>e</a:t>
            </a:r>
            <a:endParaRPr sz="4800">
              <a:latin typeface="Comic Sans MS"/>
              <a:ea typeface="Comic Sans MS"/>
              <a:cs typeface="Comic Sans MS"/>
              <a:sym typeface="Comic Sans MS"/>
            </a:endParaRPr>
          </a:p>
        </p:txBody>
      </p:sp>
      <p:sp>
        <p:nvSpPr>
          <p:cNvPr id="375" name="Google Shape;375;p34"/>
          <p:cNvSpPr txBox="1"/>
          <p:nvPr/>
        </p:nvSpPr>
        <p:spPr>
          <a:xfrm>
            <a:off x="3674831" y="518750"/>
            <a:ext cx="1309200" cy="81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a:t>
            </a:r>
            <a:r>
              <a:rPr lang="en-GB" sz="4800">
                <a:latin typeface="Comic Sans MS"/>
                <a:ea typeface="Comic Sans MS"/>
                <a:cs typeface="Comic Sans MS"/>
                <a:sym typeface="Comic Sans MS"/>
              </a:rPr>
              <a:t>e</a:t>
            </a:r>
            <a:endParaRPr sz="4800">
              <a:latin typeface="Comic Sans MS"/>
              <a:ea typeface="Comic Sans MS"/>
              <a:cs typeface="Comic Sans MS"/>
              <a:sym typeface="Comic Sans MS"/>
            </a:endParaRPr>
          </a:p>
        </p:txBody>
      </p:sp>
      <p:sp>
        <p:nvSpPr>
          <p:cNvPr id="376" name="Google Shape;376;p34"/>
          <p:cNvSpPr txBox="1"/>
          <p:nvPr/>
        </p:nvSpPr>
        <p:spPr>
          <a:xfrm>
            <a:off x="5632950" y="518750"/>
            <a:ext cx="2662800" cy="81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/w//ee/</a:t>
            </a:r>
            <a:endParaRPr sz="4800">
              <a:latin typeface="Comic Sans MS"/>
              <a:ea typeface="Comic Sans MS"/>
              <a:cs typeface="Comic Sans MS"/>
              <a:sym typeface="Comic Sans MS"/>
            </a:endParaRPr>
          </a:p>
        </p:txBody>
      </p:sp>
      <p:sp>
        <p:nvSpPr>
          <p:cNvPr id="377" name="Google Shape;377;p34"/>
          <p:cNvSpPr txBox="1"/>
          <p:nvPr/>
        </p:nvSpPr>
        <p:spPr>
          <a:xfrm>
            <a:off x="4907813" y="518746"/>
            <a:ext cx="783900" cy="81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t>
            </a:r>
            <a:endParaRPr sz="4800">
              <a:latin typeface="Comic Sans MS"/>
              <a:ea typeface="Comic Sans MS"/>
              <a:cs typeface="Comic Sans MS"/>
              <a:sym typeface="Comic Sans MS"/>
            </a:endParaRPr>
          </a:p>
        </p:txBody>
      </p:sp>
      <p:sp>
        <p:nvSpPr>
          <p:cNvPr id="378" name="Google Shape;378;p34"/>
          <p:cNvSpPr/>
          <p:nvPr/>
        </p:nvSpPr>
        <p:spPr>
          <a:xfrm>
            <a:off x="254975" y="3135925"/>
            <a:ext cx="2662800" cy="18645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379" name="Google Shape;379;p34"/>
          <p:cNvSpPr txBox="1"/>
          <p:nvPr/>
        </p:nvSpPr>
        <p:spPr>
          <a:xfrm>
            <a:off x="1096491" y="31709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w</a:t>
            </a:r>
            <a:r>
              <a:rPr lang="en-GB" sz="2400">
                <a:latin typeface="Comic Sans MS"/>
                <a:ea typeface="Comic Sans MS"/>
                <a:cs typeface="Comic Sans MS"/>
                <a:sym typeface="Comic Sans MS"/>
              </a:rPr>
              <a:t>e</a:t>
            </a:r>
            <a:endParaRPr sz="2400">
              <a:latin typeface="Comic Sans MS"/>
              <a:ea typeface="Comic Sans MS"/>
              <a:cs typeface="Comic Sans MS"/>
              <a:sym typeface="Comic Sans MS"/>
            </a:endParaRPr>
          </a:p>
        </p:txBody>
      </p:sp>
      <p:sp>
        <p:nvSpPr>
          <p:cNvPr id="380" name="Google Shape;380;p34"/>
          <p:cNvSpPr txBox="1"/>
          <p:nvPr/>
        </p:nvSpPr>
        <p:spPr>
          <a:xfrm>
            <a:off x="720697" y="4371330"/>
            <a:ext cx="17313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/w//ee/</a:t>
            </a:r>
            <a:endParaRPr sz="2400">
              <a:latin typeface="Comic Sans MS"/>
              <a:ea typeface="Comic Sans MS"/>
              <a:cs typeface="Comic Sans MS"/>
              <a:sym typeface="Comic Sans MS"/>
            </a:endParaRPr>
          </a:p>
        </p:txBody>
      </p:sp>
      <p:sp>
        <p:nvSpPr>
          <p:cNvPr id="381" name="Google Shape;381;p34"/>
          <p:cNvSpPr txBox="1"/>
          <p:nvPr/>
        </p:nvSpPr>
        <p:spPr>
          <a:xfrm>
            <a:off x="1293073" y="3764945"/>
            <a:ext cx="5865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382" name="Google Shape;382;p34"/>
          <p:cNvPicPr preferRelativeResize="0"/>
          <p:nvPr/>
        </p:nvPicPr>
        <p:blipFill>
          <a:blip r:embed="rId4">
            <a:alphaModFix/>
          </a:blip>
          <a:stretch>
            <a:fillRect/>
          </a:stretch>
        </p:blipFill>
        <p:spPr>
          <a:xfrm>
            <a:off x="4679580" y="1519375"/>
            <a:ext cx="2797300" cy="2602140"/>
          </a:xfrm>
          <a:prstGeom prst="rect">
            <a:avLst/>
          </a:prstGeom>
          <a:noFill/>
          <a:ln>
            <a:noFill/>
          </a:ln>
        </p:spPr>
      </p:pic>
      <p:pic>
        <p:nvPicPr>
          <p:cNvPr id="383" name="Google Shape;383;p34"/>
          <p:cNvPicPr preferRelativeResize="0"/>
          <p:nvPr/>
        </p:nvPicPr>
        <p:blipFill>
          <a:blip r:embed="rId5">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5"/>
                                        </p:tgtEl>
                                        <p:attrNameLst>
                                          <p:attrName>style.visibility</p:attrName>
                                        </p:attrNameLst>
                                      </p:cBhvr>
                                      <p:to>
                                        <p:strVal val="visible"/>
                                      </p:to>
                                    </p:set>
                                    <p:anim calcmode="lin" valueType="num">
                                      <p:cBhvr additive="base">
                                        <p:cTn dur="1000"/>
                                        <p:tgtEl>
                                          <p:spTgt spid="3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7"/>
                                        </p:tgtEl>
                                        <p:attrNameLst>
                                          <p:attrName>style.visibility</p:attrName>
                                        </p:attrNameLst>
                                      </p:cBhvr>
                                      <p:to>
                                        <p:strVal val="visible"/>
                                      </p:to>
                                    </p:set>
                                    <p:anim calcmode="lin" valueType="num">
                                      <p:cBhvr additive="base">
                                        <p:cTn dur="1000"/>
                                        <p:tgtEl>
                                          <p:spTgt spid="37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6"/>
                                        </p:tgtEl>
                                        <p:attrNameLst>
                                          <p:attrName>style.visibility</p:attrName>
                                        </p:attrNameLst>
                                      </p:cBhvr>
                                      <p:to>
                                        <p:strVal val="visible"/>
                                      </p:to>
                                    </p:set>
                                    <p:anim calcmode="lin" valueType="num">
                                      <p:cBhvr additive="base">
                                        <p:cTn dur="1000"/>
                                        <p:tgtEl>
                                          <p:spTgt spid="3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35"/>
          <p:cNvPicPr preferRelativeResize="0"/>
          <p:nvPr/>
        </p:nvPicPr>
        <p:blipFill>
          <a:blip r:embed="rId3">
            <a:alphaModFix/>
          </a:blip>
          <a:stretch>
            <a:fillRect/>
          </a:stretch>
        </p:blipFill>
        <p:spPr>
          <a:xfrm>
            <a:off x="0" y="0"/>
            <a:ext cx="2797300" cy="2933700"/>
          </a:xfrm>
          <a:prstGeom prst="rect">
            <a:avLst/>
          </a:prstGeom>
          <a:noFill/>
          <a:ln>
            <a:noFill/>
          </a:ln>
        </p:spPr>
      </p:pic>
      <p:sp>
        <p:nvSpPr>
          <p:cNvPr id="389" name="Google Shape;389;p35"/>
          <p:cNvSpPr txBox="1"/>
          <p:nvPr/>
        </p:nvSpPr>
        <p:spPr>
          <a:xfrm>
            <a:off x="887964" y="985752"/>
            <a:ext cx="10215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a:t>
            </a:r>
            <a:r>
              <a:rPr lang="en-GB" sz="4800">
                <a:latin typeface="Comic Sans MS"/>
                <a:ea typeface="Comic Sans MS"/>
                <a:cs typeface="Comic Sans MS"/>
                <a:sym typeface="Comic Sans MS"/>
              </a:rPr>
              <a:t>e</a:t>
            </a:r>
            <a:endParaRPr sz="4800">
              <a:latin typeface="Comic Sans MS"/>
              <a:ea typeface="Comic Sans MS"/>
              <a:cs typeface="Comic Sans MS"/>
              <a:sym typeface="Comic Sans MS"/>
            </a:endParaRPr>
          </a:p>
        </p:txBody>
      </p:sp>
      <p:sp>
        <p:nvSpPr>
          <p:cNvPr id="390" name="Google Shape;390;p35"/>
          <p:cNvSpPr/>
          <p:nvPr/>
        </p:nvSpPr>
        <p:spPr>
          <a:xfrm>
            <a:off x="3135825" y="124200"/>
            <a:ext cx="5850900" cy="47511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5"/>
          <p:cNvSpPr txBox="1"/>
          <p:nvPr/>
        </p:nvSpPr>
        <p:spPr>
          <a:xfrm>
            <a:off x="4158713" y="360200"/>
            <a:ext cx="1021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a:t>
            </a:r>
            <a:r>
              <a:rPr lang="en-GB" sz="4800">
                <a:latin typeface="Comic Sans MS"/>
                <a:ea typeface="Comic Sans MS"/>
                <a:cs typeface="Comic Sans MS"/>
                <a:sym typeface="Comic Sans MS"/>
              </a:rPr>
              <a:t>e</a:t>
            </a:r>
            <a:endParaRPr sz="4800">
              <a:latin typeface="Comic Sans MS"/>
              <a:ea typeface="Comic Sans MS"/>
              <a:cs typeface="Comic Sans MS"/>
              <a:sym typeface="Comic Sans MS"/>
            </a:endParaRPr>
          </a:p>
        </p:txBody>
      </p:sp>
      <p:sp>
        <p:nvSpPr>
          <p:cNvPr id="392" name="Google Shape;392;p35"/>
          <p:cNvSpPr txBox="1"/>
          <p:nvPr/>
        </p:nvSpPr>
        <p:spPr>
          <a:xfrm>
            <a:off x="3217313" y="1583925"/>
            <a:ext cx="1962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/w//ee/</a:t>
            </a:r>
            <a:endParaRPr sz="3600">
              <a:latin typeface="Comic Sans MS"/>
              <a:ea typeface="Comic Sans MS"/>
              <a:cs typeface="Comic Sans MS"/>
              <a:sym typeface="Comic Sans MS"/>
            </a:endParaRPr>
          </a:p>
        </p:txBody>
      </p:sp>
      <p:sp>
        <p:nvSpPr>
          <p:cNvPr id="393" name="Google Shape;393;p35"/>
          <p:cNvSpPr txBox="1"/>
          <p:nvPr/>
        </p:nvSpPr>
        <p:spPr>
          <a:xfrm>
            <a:off x="5318475" y="360200"/>
            <a:ext cx="1541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run</a:t>
            </a:r>
            <a:endParaRPr sz="4800">
              <a:latin typeface="Comic Sans MS"/>
              <a:ea typeface="Comic Sans MS"/>
              <a:cs typeface="Comic Sans MS"/>
              <a:sym typeface="Comic Sans MS"/>
            </a:endParaRPr>
          </a:p>
        </p:txBody>
      </p:sp>
      <p:sp>
        <p:nvSpPr>
          <p:cNvPr id="394" name="Google Shape;394;p35"/>
          <p:cNvSpPr txBox="1"/>
          <p:nvPr/>
        </p:nvSpPr>
        <p:spPr>
          <a:xfrm>
            <a:off x="5318463"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/r/</a:t>
            </a:r>
            <a:endParaRPr sz="3600">
              <a:latin typeface="Comic Sans MS"/>
              <a:ea typeface="Comic Sans MS"/>
              <a:cs typeface="Comic Sans MS"/>
              <a:sym typeface="Comic Sans MS"/>
            </a:endParaRPr>
          </a:p>
        </p:txBody>
      </p:sp>
      <p:sp>
        <p:nvSpPr>
          <p:cNvPr id="395" name="Google Shape;395;p35"/>
          <p:cNvSpPr txBox="1"/>
          <p:nvPr/>
        </p:nvSpPr>
        <p:spPr>
          <a:xfrm>
            <a:off x="6250864"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a:t>
            </a:r>
            <a:endParaRPr sz="3600">
              <a:latin typeface="Comic Sans MS"/>
              <a:ea typeface="Comic Sans MS"/>
              <a:cs typeface="Comic Sans MS"/>
              <a:sym typeface="Comic Sans MS"/>
            </a:endParaRPr>
          </a:p>
        </p:txBody>
      </p:sp>
      <p:sp>
        <p:nvSpPr>
          <p:cNvPr id="396" name="Google Shape;396;p35"/>
          <p:cNvSpPr txBox="1"/>
          <p:nvPr/>
        </p:nvSpPr>
        <p:spPr>
          <a:xfrm>
            <a:off x="7183266"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/n/</a:t>
            </a:r>
            <a:endParaRPr sz="3600">
              <a:latin typeface="Comic Sans MS"/>
              <a:ea typeface="Comic Sans MS"/>
              <a:cs typeface="Comic Sans MS"/>
              <a:sym typeface="Comic Sans MS"/>
            </a:endParaRPr>
          </a:p>
        </p:txBody>
      </p:sp>
      <p:sp>
        <p:nvSpPr>
          <p:cNvPr id="397" name="Google Shape;397;p35"/>
          <p:cNvSpPr/>
          <p:nvPr/>
        </p:nvSpPr>
        <p:spPr>
          <a:xfrm>
            <a:off x="254975" y="3135925"/>
            <a:ext cx="2662800" cy="18645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398" name="Google Shape;398;p35"/>
          <p:cNvSpPr txBox="1"/>
          <p:nvPr/>
        </p:nvSpPr>
        <p:spPr>
          <a:xfrm>
            <a:off x="1096491" y="31709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w</a:t>
            </a:r>
            <a:r>
              <a:rPr lang="en-GB" sz="2400">
                <a:latin typeface="Comic Sans MS"/>
                <a:ea typeface="Comic Sans MS"/>
                <a:cs typeface="Comic Sans MS"/>
                <a:sym typeface="Comic Sans MS"/>
              </a:rPr>
              <a:t>e</a:t>
            </a:r>
            <a:endParaRPr sz="2400">
              <a:latin typeface="Comic Sans MS"/>
              <a:ea typeface="Comic Sans MS"/>
              <a:cs typeface="Comic Sans MS"/>
              <a:sym typeface="Comic Sans MS"/>
            </a:endParaRPr>
          </a:p>
        </p:txBody>
      </p:sp>
      <p:sp>
        <p:nvSpPr>
          <p:cNvPr id="399" name="Google Shape;399;p35"/>
          <p:cNvSpPr txBox="1"/>
          <p:nvPr/>
        </p:nvSpPr>
        <p:spPr>
          <a:xfrm>
            <a:off x="720697" y="4371330"/>
            <a:ext cx="17313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/w//ee/</a:t>
            </a:r>
            <a:endParaRPr sz="2400">
              <a:latin typeface="Comic Sans MS"/>
              <a:ea typeface="Comic Sans MS"/>
              <a:cs typeface="Comic Sans MS"/>
              <a:sym typeface="Comic Sans MS"/>
            </a:endParaRPr>
          </a:p>
        </p:txBody>
      </p:sp>
      <p:sp>
        <p:nvSpPr>
          <p:cNvPr id="400" name="Google Shape;400;p35"/>
          <p:cNvSpPr txBox="1"/>
          <p:nvPr/>
        </p:nvSpPr>
        <p:spPr>
          <a:xfrm>
            <a:off x="1293073" y="3764945"/>
            <a:ext cx="5865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401" name="Google Shape;401;p35"/>
          <p:cNvPicPr preferRelativeResize="0"/>
          <p:nvPr/>
        </p:nvPicPr>
        <p:blipFill>
          <a:blip r:embed="rId4">
            <a:alphaModFix/>
          </a:blip>
          <a:stretch>
            <a:fillRect/>
          </a:stretch>
        </p:blipFill>
        <p:spPr>
          <a:xfrm>
            <a:off x="3808646" y="2807650"/>
            <a:ext cx="1374300" cy="1278418"/>
          </a:xfrm>
          <a:prstGeom prst="rect">
            <a:avLst/>
          </a:prstGeom>
          <a:noFill/>
          <a:ln>
            <a:noFill/>
          </a:ln>
        </p:spPr>
      </p:pic>
      <p:pic>
        <p:nvPicPr>
          <p:cNvPr id="402" name="Google Shape;402;p35"/>
          <p:cNvPicPr preferRelativeResize="0"/>
          <p:nvPr/>
        </p:nvPicPr>
        <p:blipFill>
          <a:blip r:embed="rId5">
            <a:alphaModFix/>
          </a:blip>
          <a:stretch>
            <a:fillRect/>
          </a:stretch>
        </p:blipFill>
        <p:spPr>
          <a:xfrm>
            <a:off x="5318471" y="2807650"/>
            <a:ext cx="2290505" cy="1278425"/>
          </a:xfrm>
          <a:prstGeom prst="rect">
            <a:avLst/>
          </a:prstGeom>
          <a:noFill/>
          <a:ln>
            <a:noFill/>
          </a:ln>
        </p:spPr>
      </p:pic>
      <p:pic>
        <p:nvPicPr>
          <p:cNvPr id="403" name="Google Shape;403;p35"/>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36"/>
          <p:cNvPicPr preferRelativeResize="0"/>
          <p:nvPr/>
        </p:nvPicPr>
        <p:blipFill>
          <a:blip r:embed="rId3">
            <a:alphaModFix/>
          </a:blip>
          <a:stretch>
            <a:fillRect/>
          </a:stretch>
        </p:blipFill>
        <p:spPr>
          <a:xfrm>
            <a:off x="0" y="0"/>
            <a:ext cx="2797300" cy="2933700"/>
          </a:xfrm>
          <a:prstGeom prst="rect">
            <a:avLst/>
          </a:prstGeom>
          <a:noFill/>
          <a:ln>
            <a:noFill/>
          </a:ln>
        </p:spPr>
      </p:pic>
      <p:sp>
        <p:nvSpPr>
          <p:cNvPr id="409" name="Google Shape;409;p36"/>
          <p:cNvSpPr txBox="1"/>
          <p:nvPr/>
        </p:nvSpPr>
        <p:spPr>
          <a:xfrm>
            <a:off x="887964" y="985752"/>
            <a:ext cx="10215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a:t>
            </a:r>
            <a:r>
              <a:rPr lang="en-GB" sz="4800">
                <a:latin typeface="Comic Sans MS"/>
                <a:ea typeface="Comic Sans MS"/>
                <a:cs typeface="Comic Sans MS"/>
                <a:sym typeface="Comic Sans MS"/>
              </a:rPr>
              <a:t>e</a:t>
            </a:r>
            <a:endParaRPr sz="4800">
              <a:latin typeface="Comic Sans MS"/>
              <a:ea typeface="Comic Sans MS"/>
              <a:cs typeface="Comic Sans MS"/>
              <a:sym typeface="Comic Sans MS"/>
            </a:endParaRPr>
          </a:p>
        </p:txBody>
      </p:sp>
      <p:sp>
        <p:nvSpPr>
          <p:cNvPr id="410" name="Google Shape;410;p36"/>
          <p:cNvSpPr/>
          <p:nvPr/>
        </p:nvSpPr>
        <p:spPr>
          <a:xfrm>
            <a:off x="3135825" y="124200"/>
            <a:ext cx="5850900" cy="47511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txBox="1"/>
          <p:nvPr/>
        </p:nvSpPr>
        <p:spPr>
          <a:xfrm>
            <a:off x="4158713" y="360200"/>
            <a:ext cx="1021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a:t>
            </a:r>
            <a:r>
              <a:rPr lang="en-GB" sz="4800">
                <a:latin typeface="Comic Sans MS"/>
                <a:ea typeface="Comic Sans MS"/>
                <a:cs typeface="Comic Sans MS"/>
                <a:sym typeface="Comic Sans MS"/>
              </a:rPr>
              <a:t>e</a:t>
            </a:r>
            <a:endParaRPr sz="4800">
              <a:latin typeface="Comic Sans MS"/>
              <a:ea typeface="Comic Sans MS"/>
              <a:cs typeface="Comic Sans MS"/>
              <a:sym typeface="Comic Sans MS"/>
            </a:endParaRPr>
          </a:p>
        </p:txBody>
      </p:sp>
      <p:sp>
        <p:nvSpPr>
          <p:cNvPr id="412" name="Google Shape;412;p36"/>
          <p:cNvSpPr txBox="1"/>
          <p:nvPr/>
        </p:nvSpPr>
        <p:spPr>
          <a:xfrm>
            <a:off x="3217313" y="1583925"/>
            <a:ext cx="1962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/w//ee/</a:t>
            </a:r>
            <a:endParaRPr sz="3600">
              <a:latin typeface="Comic Sans MS"/>
              <a:ea typeface="Comic Sans MS"/>
              <a:cs typeface="Comic Sans MS"/>
              <a:sym typeface="Comic Sans MS"/>
            </a:endParaRPr>
          </a:p>
        </p:txBody>
      </p:sp>
      <p:sp>
        <p:nvSpPr>
          <p:cNvPr id="413" name="Google Shape;413;p36"/>
          <p:cNvSpPr txBox="1"/>
          <p:nvPr/>
        </p:nvSpPr>
        <p:spPr>
          <a:xfrm>
            <a:off x="5318475" y="360200"/>
            <a:ext cx="1731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sing</a:t>
            </a:r>
            <a:endParaRPr sz="4800">
              <a:latin typeface="Comic Sans MS"/>
              <a:ea typeface="Comic Sans MS"/>
              <a:cs typeface="Comic Sans MS"/>
              <a:sym typeface="Comic Sans MS"/>
            </a:endParaRPr>
          </a:p>
        </p:txBody>
      </p:sp>
      <p:sp>
        <p:nvSpPr>
          <p:cNvPr id="414" name="Google Shape;414;p36"/>
          <p:cNvSpPr txBox="1"/>
          <p:nvPr/>
        </p:nvSpPr>
        <p:spPr>
          <a:xfrm>
            <a:off x="5318475"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a:t>
            </a:r>
            <a:endParaRPr sz="3600">
              <a:latin typeface="Comic Sans MS"/>
              <a:ea typeface="Comic Sans MS"/>
              <a:cs typeface="Comic Sans MS"/>
              <a:sym typeface="Comic Sans MS"/>
            </a:endParaRPr>
          </a:p>
        </p:txBody>
      </p:sp>
      <p:sp>
        <p:nvSpPr>
          <p:cNvPr id="415" name="Google Shape;415;p36"/>
          <p:cNvSpPr txBox="1"/>
          <p:nvPr/>
        </p:nvSpPr>
        <p:spPr>
          <a:xfrm>
            <a:off x="6250951" y="1583925"/>
            <a:ext cx="798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416" name="Google Shape;416;p36"/>
          <p:cNvSpPr txBox="1"/>
          <p:nvPr/>
        </p:nvSpPr>
        <p:spPr>
          <a:xfrm>
            <a:off x="6974525" y="1583925"/>
            <a:ext cx="11412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/ng/</a:t>
            </a:r>
            <a:endParaRPr sz="3600">
              <a:latin typeface="Comic Sans MS"/>
              <a:ea typeface="Comic Sans MS"/>
              <a:cs typeface="Comic Sans MS"/>
              <a:sym typeface="Comic Sans MS"/>
            </a:endParaRPr>
          </a:p>
        </p:txBody>
      </p:sp>
      <p:sp>
        <p:nvSpPr>
          <p:cNvPr id="417" name="Google Shape;417;p36"/>
          <p:cNvSpPr/>
          <p:nvPr/>
        </p:nvSpPr>
        <p:spPr>
          <a:xfrm>
            <a:off x="254975" y="3135925"/>
            <a:ext cx="2662800" cy="18645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418" name="Google Shape;418;p36"/>
          <p:cNvSpPr txBox="1"/>
          <p:nvPr/>
        </p:nvSpPr>
        <p:spPr>
          <a:xfrm>
            <a:off x="1096491" y="31709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w</a:t>
            </a:r>
            <a:r>
              <a:rPr lang="en-GB" sz="2400">
                <a:latin typeface="Comic Sans MS"/>
                <a:ea typeface="Comic Sans MS"/>
                <a:cs typeface="Comic Sans MS"/>
                <a:sym typeface="Comic Sans MS"/>
              </a:rPr>
              <a:t>e</a:t>
            </a:r>
            <a:endParaRPr sz="2400">
              <a:latin typeface="Comic Sans MS"/>
              <a:ea typeface="Comic Sans MS"/>
              <a:cs typeface="Comic Sans MS"/>
              <a:sym typeface="Comic Sans MS"/>
            </a:endParaRPr>
          </a:p>
        </p:txBody>
      </p:sp>
      <p:sp>
        <p:nvSpPr>
          <p:cNvPr id="419" name="Google Shape;419;p36"/>
          <p:cNvSpPr txBox="1"/>
          <p:nvPr/>
        </p:nvSpPr>
        <p:spPr>
          <a:xfrm>
            <a:off x="720697" y="4371330"/>
            <a:ext cx="17313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/w//ee/</a:t>
            </a:r>
            <a:endParaRPr sz="2400">
              <a:latin typeface="Comic Sans MS"/>
              <a:ea typeface="Comic Sans MS"/>
              <a:cs typeface="Comic Sans MS"/>
              <a:sym typeface="Comic Sans MS"/>
            </a:endParaRPr>
          </a:p>
        </p:txBody>
      </p:sp>
      <p:sp>
        <p:nvSpPr>
          <p:cNvPr id="420" name="Google Shape;420;p36"/>
          <p:cNvSpPr txBox="1"/>
          <p:nvPr/>
        </p:nvSpPr>
        <p:spPr>
          <a:xfrm>
            <a:off x="1293073" y="3764945"/>
            <a:ext cx="5865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421" name="Google Shape;421;p36"/>
          <p:cNvPicPr preferRelativeResize="0"/>
          <p:nvPr/>
        </p:nvPicPr>
        <p:blipFill>
          <a:blip r:embed="rId4">
            <a:alphaModFix/>
          </a:blip>
          <a:stretch>
            <a:fillRect/>
          </a:stretch>
        </p:blipFill>
        <p:spPr>
          <a:xfrm>
            <a:off x="3808646" y="2807650"/>
            <a:ext cx="1374300" cy="1278418"/>
          </a:xfrm>
          <a:prstGeom prst="rect">
            <a:avLst/>
          </a:prstGeom>
          <a:noFill/>
          <a:ln>
            <a:noFill/>
          </a:ln>
        </p:spPr>
      </p:pic>
      <p:pic>
        <p:nvPicPr>
          <p:cNvPr id="422" name="Google Shape;422;p36"/>
          <p:cNvPicPr preferRelativeResize="0"/>
          <p:nvPr/>
        </p:nvPicPr>
        <p:blipFill>
          <a:blip r:embed="rId5">
            <a:alphaModFix/>
          </a:blip>
          <a:stretch>
            <a:fillRect/>
          </a:stretch>
        </p:blipFill>
        <p:spPr>
          <a:xfrm>
            <a:off x="5318475" y="2807650"/>
            <a:ext cx="2293140" cy="1278426"/>
          </a:xfrm>
          <a:prstGeom prst="rect">
            <a:avLst/>
          </a:prstGeom>
          <a:noFill/>
          <a:ln>
            <a:noFill/>
          </a:ln>
        </p:spPr>
      </p:pic>
      <p:pic>
        <p:nvPicPr>
          <p:cNvPr id="423" name="Google Shape;423;p36"/>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37"/>
          <p:cNvPicPr preferRelativeResize="0"/>
          <p:nvPr/>
        </p:nvPicPr>
        <p:blipFill>
          <a:blip r:embed="rId3">
            <a:alphaModFix/>
          </a:blip>
          <a:stretch>
            <a:fillRect/>
          </a:stretch>
        </p:blipFill>
        <p:spPr>
          <a:xfrm>
            <a:off x="0" y="0"/>
            <a:ext cx="2797300" cy="2933700"/>
          </a:xfrm>
          <a:prstGeom prst="rect">
            <a:avLst/>
          </a:prstGeom>
          <a:noFill/>
          <a:ln>
            <a:noFill/>
          </a:ln>
        </p:spPr>
      </p:pic>
      <p:sp>
        <p:nvSpPr>
          <p:cNvPr id="429" name="Google Shape;429;p37"/>
          <p:cNvSpPr txBox="1"/>
          <p:nvPr/>
        </p:nvSpPr>
        <p:spPr>
          <a:xfrm>
            <a:off x="887964" y="985752"/>
            <a:ext cx="10215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a:t>
            </a:r>
            <a:r>
              <a:rPr lang="en-GB" sz="4800">
                <a:latin typeface="Comic Sans MS"/>
                <a:ea typeface="Comic Sans MS"/>
                <a:cs typeface="Comic Sans MS"/>
                <a:sym typeface="Comic Sans MS"/>
              </a:rPr>
              <a:t>e</a:t>
            </a:r>
            <a:endParaRPr sz="4800">
              <a:latin typeface="Comic Sans MS"/>
              <a:ea typeface="Comic Sans MS"/>
              <a:cs typeface="Comic Sans MS"/>
              <a:sym typeface="Comic Sans MS"/>
            </a:endParaRPr>
          </a:p>
        </p:txBody>
      </p:sp>
      <p:sp>
        <p:nvSpPr>
          <p:cNvPr id="430" name="Google Shape;430;p37"/>
          <p:cNvSpPr/>
          <p:nvPr/>
        </p:nvSpPr>
        <p:spPr>
          <a:xfrm>
            <a:off x="3135825" y="124200"/>
            <a:ext cx="5850900" cy="47511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7"/>
          <p:cNvSpPr txBox="1"/>
          <p:nvPr/>
        </p:nvSpPr>
        <p:spPr>
          <a:xfrm>
            <a:off x="4158713" y="360200"/>
            <a:ext cx="1021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a:t>
            </a:r>
            <a:r>
              <a:rPr lang="en-GB" sz="4800">
                <a:latin typeface="Comic Sans MS"/>
                <a:ea typeface="Comic Sans MS"/>
                <a:cs typeface="Comic Sans MS"/>
                <a:sym typeface="Comic Sans MS"/>
              </a:rPr>
              <a:t>e</a:t>
            </a:r>
            <a:endParaRPr sz="4800">
              <a:latin typeface="Comic Sans MS"/>
              <a:ea typeface="Comic Sans MS"/>
              <a:cs typeface="Comic Sans MS"/>
              <a:sym typeface="Comic Sans MS"/>
            </a:endParaRPr>
          </a:p>
        </p:txBody>
      </p:sp>
      <p:sp>
        <p:nvSpPr>
          <p:cNvPr id="432" name="Google Shape;432;p37"/>
          <p:cNvSpPr txBox="1"/>
          <p:nvPr/>
        </p:nvSpPr>
        <p:spPr>
          <a:xfrm>
            <a:off x="3217313" y="1583925"/>
            <a:ext cx="1962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/w//ee/</a:t>
            </a:r>
            <a:endParaRPr sz="3600">
              <a:latin typeface="Comic Sans MS"/>
              <a:ea typeface="Comic Sans MS"/>
              <a:cs typeface="Comic Sans MS"/>
              <a:sym typeface="Comic Sans MS"/>
            </a:endParaRPr>
          </a:p>
        </p:txBody>
      </p:sp>
      <p:sp>
        <p:nvSpPr>
          <p:cNvPr id="433" name="Google Shape;433;p37"/>
          <p:cNvSpPr txBox="1"/>
          <p:nvPr/>
        </p:nvSpPr>
        <p:spPr>
          <a:xfrm>
            <a:off x="5318475" y="360200"/>
            <a:ext cx="1962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cook</a:t>
            </a:r>
            <a:endParaRPr sz="4800">
              <a:latin typeface="Comic Sans MS"/>
              <a:ea typeface="Comic Sans MS"/>
              <a:cs typeface="Comic Sans MS"/>
              <a:sym typeface="Comic Sans MS"/>
            </a:endParaRPr>
          </a:p>
        </p:txBody>
      </p:sp>
      <p:sp>
        <p:nvSpPr>
          <p:cNvPr id="434" name="Google Shape;434;p37"/>
          <p:cNvSpPr txBox="1"/>
          <p:nvPr/>
        </p:nvSpPr>
        <p:spPr>
          <a:xfrm>
            <a:off x="5318475"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/c/</a:t>
            </a:r>
            <a:endParaRPr sz="3600">
              <a:latin typeface="Comic Sans MS"/>
              <a:ea typeface="Comic Sans MS"/>
              <a:cs typeface="Comic Sans MS"/>
              <a:sym typeface="Comic Sans MS"/>
            </a:endParaRPr>
          </a:p>
        </p:txBody>
      </p:sp>
      <p:sp>
        <p:nvSpPr>
          <p:cNvPr id="435" name="Google Shape;435;p37"/>
          <p:cNvSpPr txBox="1"/>
          <p:nvPr/>
        </p:nvSpPr>
        <p:spPr>
          <a:xfrm>
            <a:off x="6075650" y="1583925"/>
            <a:ext cx="1205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/oo/</a:t>
            </a:r>
            <a:endParaRPr sz="3600">
              <a:latin typeface="Comic Sans MS"/>
              <a:ea typeface="Comic Sans MS"/>
              <a:cs typeface="Comic Sans MS"/>
              <a:sym typeface="Comic Sans MS"/>
            </a:endParaRPr>
          </a:p>
        </p:txBody>
      </p:sp>
      <p:sp>
        <p:nvSpPr>
          <p:cNvPr id="436" name="Google Shape;436;p37"/>
          <p:cNvSpPr txBox="1"/>
          <p:nvPr/>
        </p:nvSpPr>
        <p:spPr>
          <a:xfrm>
            <a:off x="7183266" y="1583925"/>
            <a:ext cx="932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/k/</a:t>
            </a:r>
            <a:endParaRPr sz="3600">
              <a:latin typeface="Comic Sans MS"/>
              <a:ea typeface="Comic Sans MS"/>
              <a:cs typeface="Comic Sans MS"/>
              <a:sym typeface="Comic Sans MS"/>
            </a:endParaRPr>
          </a:p>
        </p:txBody>
      </p:sp>
      <p:sp>
        <p:nvSpPr>
          <p:cNvPr id="437" name="Google Shape;437;p37"/>
          <p:cNvSpPr/>
          <p:nvPr/>
        </p:nvSpPr>
        <p:spPr>
          <a:xfrm>
            <a:off x="254975" y="3135925"/>
            <a:ext cx="2662800" cy="18645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438" name="Google Shape;438;p37"/>
          <p:cNvSpPr txBox="1"/>
          <p:nvPr/>
        </p:nvSpPr>
        <p:spPr>
          <a:xfrm>
            <a:off x="1096491" y="31709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w</a:t>
            </a:r>
            <a:r>
              <a:rPr lang="en-GB" sz="2400">
                <a:latin typeface="Comic Sans MS"/>
                <a:ea typeface="Comic Sans MS"/>
                <a:cs typeface="Comic Sans MS"/>
                <a:sym typeface="Comic Sans MS"/>
              </a:rPr>
              <a:t>e</a:t>
            </a:r>
            <a:endParaRPr sz="2400">
              <a:latin typeface="Comic Sans MS"/>
              <a:ea typeface="Comic Sans MS"/>
              <a:cs typeface="Comic Sans MS"/>
              <a:sym typeface="Comic Sans MS"/>
            </a:endParaRPr>
          </a:p>
        </p:txBody>
      </p:sp>
      <p:sp>
        <p:nvSpPr>
          <p:cNvPr id="439" name="Google Shape;439;p37"/>
          <p:cNvSpPr txBox="1"/>
          <p:nvPr/>
        </p:nvSpPr>
        <p:spPr>
          <a:xfrm>
            <a:off x="720697" y="4371330"/>
            <a:ext cx="17313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/w//ee/</a:t>
            </a:r>
            <a:endParaRPr sz="2400">
              <a:latin typeface="Comic Sans MS"/>
              <a:ea typeface="Comic Sans MS"/>
              <a:cs typeface="Comic Sans MS"/>
              <a:sym typeface="Comic Sans MS"/>
            </a:endParaRPr>
          </a:p>
        </p:txBody>
      </p:sp>
      <p:sp>
        <p:nvSpPr>
          <p:cNvPr id="440" name="Google Shape;440;p37"/>
          <p:cNvSpPr txBox="1"/>
          <p:nvPr/>
        </p:nvSpPr>
        <p:spPr>
          <a:xfrm>
            <a:off x="1293073" y="3764945"/>
            <a:ext cx="5865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441" name="Google Shape;441;p37"/>
          <p:cNvPicPr preferRelativeResize="0"/>
          <p:nvPr/>
        </p:nvPicPr>
        <p:blipFill>
          <a:blip r:embed="rId4">
            <a:alphaModFix/>
          </a:blip>
          <a:stretch>
            <a:fillRect/>
          </a:stretch>
        </p:blipFill>
        <p:spPr>
          <a:xfrm>
            <a:off x="3808646" y="2807650"/>
            <a:ext cx="1374300" cy="1278418"/>
          </a:xfrm>
          <a:prstGeom prst="rect">
            <a:avLst/>
          </a:prstGeom>
          <a:noFill/>
          <a:ln>
            <a:noFill/>
          </a:ln>
        </p:spPr>
      </p:pic>
      <p:pic>
        <p:nvPicPr>
          <p:cNvPr id="442" name="Google Shape;442;p37"/>
          <p:cNvPicPr preferRelativeResize="0"/>
          <p:nvPr/>
        </p:nvPicPr>
        <p:blipFill>
          <a:blip r:embed="rId5">
            <a:alphaModFix/>
          </a:blip>
          <a:stretch>
            <a:fillRect/>
          </a:stretch>
        </p:blipFill>
        <p:spPr>
          <a:xfrm>
            <a:off x="5318467" y="2807650"/>
            <a:ext cx="2440359" cy="1278425"/>
          </a:xfrm>
          <a:prstGeom prst="rect">
            <a:avLst/>
          </a:prstGeom>
          <a:noFill/>
          <a:ln>
            <a:noFill/>
          </a:ln>
        </p:spPr>
      </p:pic>
      <p:pic>
        <p:nvPicPr>
          <p:cNvPr id="443" name="Google Shape;443;p37"/>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38"/>
          <p:cNvPicPr preferRelativeResize="0"/>
          <p:nvPr/>
        </p:nvPicPr>
        <p:blipFill>
          <a:blip r:embed="rId3">
            <a:alphaModFix/>
          </a:blip>
          <a:stretch>
            <a:fillRect/>
          </a:stretch>
        </p:blipFill>
        <p:spPr>
          <a:xfrm>
            <a:off x="2346200" y="152400"/>
            <a:ext cx="4451604" cy="4838700"/>
          </a:xfrm>
          <a:prstGeom prst="rect">
            <a:avLst/>
          </a:prstGeom>
          <a:noFill/>
          <a:ln>
            <a:noFill/>
          </a:ln>
        </p:spPr>
      </p:pic>
      <p:sp>
        <p:nvSpPr>
          <p:cNvPr id="449" name="Google Shape;449;p38"/>
          <p:cNvSpPr txBox="1"/>
          <p:nvPr/>
        </p:nvSpPr>
        <p:spPr>
          <a:xfrm>
            <a:off x="3759300" y="1778250"/>
            <a:ext cx="1625400" cy="15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I</a:t>
            </a:r>
            <a:endParaRPr sz="7200">
              <a:latin typeface="Comic Sans MS"/>
              <a:ea typeface="Comic Sans MS"/>
              <a:cs typeface="Comic Sans MS"/>
              <a:sym typeface="Comic Sans MS"/>
            </a:endParaRPr>
          </a:p>
        </p:txBody>
      </p:sp>
      <p:pic>
        <p:nvPicPr>
          <p:cNvPr id="450" name="Google Shape;450;p38"/>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9"/>
          <p:cNvSpPr/>
          <p:nvPr/>
        </p:nvSpPr>
        <p:spPr>
          <a:xfrm>
            <a:off x="3284475" y="256225"/>
            <a:ext cx="5587500" cy="42255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6" name="Google Shape;456;p39"/>
          <p:cNvPicPr preferRelativeResize="0"/>
          <p:nvPr/>
        </p:nvPicPr>
        <p:blipFill>
          <a:blip r:embed="rId3">
            <a:alphaModFix/>
          </a:blip>
          <a:stretch>
            <a:fillRect/>
          </a:stretch>
        </p:blipFill>
        <p:spPr>
          <a:xfrm>
            <a:off x="0" y="0"/>
            <a:ext cx="2797300" cy="2933700"/>
          </a:xfrm>
          <a:prstGeom prst="rect">
            <a:avLst/>
          </a:prstGeom>
          <a:noFill/>
          <a:ln>
            <a:noFill/>
          </a:ln>
        </p:spPr>
      </p:pic>
      <p:sp>
        <p:nvSpPr>
          <p:cNvPr id="457" name="Google Shape;457;p39"/>
          <p:cNvSpPr txBox="1"/>
          <p:nvPr/>
        </p:nvSpPr>
        <p:spPr>
          <a:xfrm>
            <a:off x="887964" y="985752"/>
            <a:ext cx="10215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I</a:t>
            </a:r>
            <a:endParaRPr sz="7200">
              <a:latin typeface="Comic Sans MS"/>
              <a:ea typeface="Comic Sans MS"/>
              <a:cs typeface="Comic Sans MS"/>
              <a:sym typeface="Comic Sans MS"/>
            </a:endParaRPr>
          </a:p>
        </p:txBody>
      </p:sp>
      <p:sp>
        <p:nvSpPr>
          <p:cNvPr id="458" name="Google Shape;458;p39"/>
          <p:cNvSpPr txBox="1"/>
          <p:nvPr/>
        </p:nvSpPr>
        <p:spPr>
          <a:xfrm>
            <a:off x="3871700" y="679825"/>
            <a:ext cx="1230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I</a:t>
            </a:r>
            <a:endParaRPr sz="7200">
              <a:latin typeface="Comic Sans MS"/>
              <a:ea typeface="Comic Sans MS"/>
              <a:cs typeface="Comic Sans MS"/>
              <a:sym typeface="Comic Sans MS"/>
            </a:endParaRPr>
          </a:p>
        </p:txBody>
      </p:sp>
      <p:sp>
        <p:nvSpPr>
          <p:cNvPr id="459" name="Google Shape;459;p39"/>
          <p:cNvSpPr txBox="1"/>
          <p:nvPr/>
        </p:nvSpPr>
        <p:spPr>
          <a:xfrm>
            <a:off x="6333550" y="679825"/>
            <a:ext cx="19512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/ie/</a:t>
            </a:r>
            <a:endParaRPr sz="7200">
              <a:latin typeface="Comic Sans MS"/>
              <a:ea typeface="Comic Sans MS"/>
              <a:cs typeface="Comic Sans MS"/>
              <a:sym typeface="Comic Sans MS"/>
            </a:endParaRPr>
          </a:p>
        </p:txBody>
      </p:sp>
      <p:sp>
        <p:nvSpPr>
          <p:cNvPr id="460" name="Google Shape;460;p39"/>
          <p:cNvSpPr txBox="1"/>
          <p:nvPr/>
        </p:nvSpPr>
        <p:spPr>
          <a:xfrm>
            <a:off x="5102624" y="679825"/>
            <a:ext cx="1230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pic>
        <p:nvPicPr>
          <p:cNvPr id="461" name="Google Shape;461;p39"/>
          <p:cNvPicPr preferRelativeResize="0"/>
          <p:nvPr/>
        </p:nvPicPr>
        <p:blipFill>
          <a:blip r:embed="rId4">
            <a:alphaModFix/>
          </a:blip>
          <a:stretch>
            <a:fillRect/>
          </a:stretch>
        </p:blipFill>
        <p:spPr>
          <a:xfrm>
            <a:off x="5102625" y="2356800"/>
            <a:ext cx="1951200" cy="1951200"/>
          </a:xfrm>
          <a:prstGeom prst="rect">
            <a:avLst/>
          </a:prstGeom>
          <a:noFill/>
          <a:ln>
            <a:noFill/>
          </a:ln>
        </p:spPr>
      </p:pic>
      <p:pic>
        <p:nvPicPr>
          <p:cNvPr id="462" name="Google Shape;462;p39"/>
          <p:cNvPicPr preferRelativeResize="0"/>
          <p:nvPr/>
        </p:nvPicPr>
        <p:blipFill>
          <a:blip r:embed="rId5">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8"/>
                                        </p:tgtEl>
                                        <p:attrNameLst>
                                          <p:attrName>style.visibility</p:attrName>
                                        </p:attrNameLst>
                                      </p:cBhvr>
                                      <p:to>
                                        <p:strVal val="visible"/>
                                      </p:to>
                                    </p:set>
                                    <p:anim calcmode="lin" valueType="num">
                                      <p:cBhvr additive="base">
                                        <p:cTn dur="1000"/>
                                        <p:tgtEl>
                                          <p:spTgt spid="45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0"/>
                                        </p:tgtEl>
                                        <p:attrNameLst>
                                          <p:attrName>style.visibility</p:attrName>
                                        </p:attrNameLst>
                                      </p:cBhvr>
                                      <p:to>
                                        <p:strVal val="visible"/>
                                      </p:to>
                                    </p:set>
                                    <p:anim calcmode="lin" valueType="num">
                                      <p:cBhvr additive="base">
                                        <p:cTn dur="1000"/>
                                        <p:tgtEl>
                                          <p:spTgt spid="46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9"/>
                                        </p:tgtEl>
                                        <p:attrNameLst>
                                          <p:attrName>style.visibility</p:attrName>
                                        </p:attrNameLst>
                                      </p:cBhvr>
                                      <p:to>
                                        <p:strVal val="visible"/>
                                      </p:to>
                                    </p:set>
                                    <p:anim calcmode="lin" valueType="num">
                                      <p:cBhvr additive="base">
                                        <p:cTn dur="1000"/>
                                        <p:tgtEl>
                                          <p:spTgt spid="45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0"/>
          <p:cNvSpPr/>
          <p:nvPr/>
        </p:nvSpPr>
        <p:spPr>
          <a:xfrm>
            <a:off x="78750" y="123175"/>
            <a:ext cx="8986500" cy="48939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0"/>
          <p:cNvSpPr txBox="1"/>
          <p:nvPr/>
        </p:nvSpPr>
        <p:spPr>
          <a:xfrm>
            <a:off x="437626" y="1375300"/>
            <a:ext cx="11220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a:t>
            </a:r>
            <a:endParaRPr sz="4800">
              <a:latin typeface="Comic Sans MS"/>
              <a:ea typeface="Comic Sans MS"/>
              <a:cs typeface="Comic Sans MS"/>
              <a:sym typeface="Comic Sans MS"/>
            </a:endParaRPr>
          </a:p>
        </p:txBody>
      </p:sp>
      <p:sp>
        <p:nvSpPr>
          <p:cNvPr id="469" name="Google Shape;469;p40"/>
          <p:cNvSpPr txBox="1"/>
          <p:nvPr/>
        </p:nvSpPr>
        <p:spPr>
          <a:xfrm>
            <a:off x="485986" y="2838117"/>
            <a:ext cx="1182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r>
              <a:rPr lang="en-GB" sz="3600">
                <a:latin typeface="Comic Sans MS"/>
                <a:ea typeface="Comic Sans MS"/>
                <a:cs typeface="Comic Sans MS"/>
                <a:sym typeface="Comic Sans MS"/>
              </a:rPr>
              <a:t>ie</a:t>
            </a: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470" name="Google Shape;470;p40"/>
          <p:cNvSpPr txBox="1"/>
          <p:nvPr/>
        </p:nvSpPr>
        <p:spPr>
          <a:xfrm>
            <a:off x="17964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am</a:t>
            </a:r>
            <a:endParaRPr sz="4800">
              <a:latin typeface="Comic Sans MS"/>
              <a:ea typeface="Comic Sans MS"/>
              <a:cs typeface="Comic Sans MS"/>
              <a:sym typeface="Comic Sans MS"/>
            </a:endParaRPr>
          </a:p>
        </p:txBody>
      </p:sp>
      <p:sp>
        <p:nvSpPr>
          <p:cNvPr id="471" name="Google Shape;471;p40"/>
          <p:cNvSpPr txBox="1"/>
          <p:nvPr/>
        </p:nvSpPr>
        <p:spPr>
          <a:xfrm>
            <a:off x="4266495" y="2838117"/>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a:t>
            </a:r>
            <a:endParaRPr sz="3600">
              <a:latin typeface="Comic Sans MS"/>
              <a:ea typeface="Comic Sans MS"/>
              <a:cs typeface="Comic Sans MS"/>
              <a:sym typeface="Comic Sans MS"/>
            </a:endParaRPr>
          </a:p>
        </p:txBody>
      </p:sp>
      <p:pic>
        <p:nvPicPr>
          <p:cNvPr id="472" name="Google Shape;472;p40"/>
          <p:cNvPicPr preferRelativeResize="0"/>
          <p:nvPr/>
        </p:nvPicPr>
        <p:blipFill>
          <a:blip r:embed="rId3">
            <a:alphaModFix/>
          </a:blip>
          <a:stretch>
            <a:fillRect/>
          </a:stretch>
        </p:blipFill>
        <p:spPr>
          <a:xfrm>
            <a:off x="506700" y="3873227"/>
            <a:ext cx="1147409" cy="826351"/>
          </a:xfrm>
          <a:prstGeom prst="rect">
            <a:avLst/>
          </a:prstGeom>
          <a:noFill/>
          <a:ln>
            <a:noFill/>
          </a:ln>
        </p:spPr>
      </p:pic>
      <p:sp>
        <p:nvSpPr>
          <p:cNvPr id="473" name="Google Shape;473;p40"/>
          <p:cNvSpPr txBox="1"/>
          <p:nvPr/>
        </p:nvSpPr>
        <p:spPr>
          <a:xfrm>
            <a:off x="5304566" y="2838117"/>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all</a:t>
            </a:r>
            <a:endParaRPr sz="3600">
              <a:latin typeface="Comic Sans MS"/>
              <a:ea typeface="Comic Sans MS"/>
              <a:cs typeface="Comic Sans MS"/>
              <a:sym typeface="Comic Sans MS"/>
            </a:endParaRPr>
          </a:p>
        </p:txBody>
      </p:sp>
      <p:sp>
        <p:nvSpPr>
          <p:cNvPr id="474" name="Google Shape;474;p40"/>
          <p:cNvSpPr txBox="1"/>
          <p:nvPr/>
        </p:nvSpPr>
        <p:spPr>
          <a:xfrm>
            <a:off x="1796500" y="2838117"/>
            <a:ext cx="10014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r>
              <a:rPr lang="en-GB" sz="3600">
                <a:latin typeface="Comic Sans MS"/>
                <a:ea typeface="Comic Sans MS"/>
                <a:cs typeface="Comic Sans MS"/>
                <a:sym typeface="Comic Sans MS"/>
              </a:rPr>
              <a:t>a</a:t>
            </a: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475" name="Google Shape;475;p40"/>
          <p:cNvSpPr txBox="1"/>
          <p:nvPr/>
        </p:nvSpPr>
        <p:spPr>
          <a:xfrm>
            <a:off x="2797911" y="2838117"/>
            <a:ext cx="1182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r>
              <a:rPr lang="en-GB" sz="3600">
                <a:latin typeface="Comic Sans MS"/>
                <a:ea typeface="Comic Sans MS"/>
                <a:cs typeface="Comic Sans MS"/>
                <a:sym typeface="Comic Sans MS"/>
              </a:rPr>
              <a:t>m</a:t>
            </a: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476" name="Google Shape;476;p40"/>
          <p:cNvPicPr preferRelativeResize="0"/>
          <p:nvPr/>
        </p:nvPicPr>
        <p:blipFill>
          <a:blip r:embed="rId4">
            <a:alphaModFix/>
          </a:blip>
          <a:stretch>
            <a:fillRect/>
          </a:stretch>
        </p:blipFill>
        <p:spPr>
          <a:xfrm>
            <a:off x="6870250" y="512725"/>
            <a:ext cx="853325" cy="4118049"/>
          </a:xfrm>
          <a:prstGeom prst="rect">
            <a:avLst/>
          </a:prstGeom>
          <a:noFill/>
          <a:ln>
            <a:noFill/>
          </a:ln>
        </p:spPr>
      </p:pic>
      <p:pic>
        <p:nvPicPr>
          <p:cNvPr id="477" name="Google Shape;477;p40"/>
          <p:cNvPicPr preferRelativeResize="0"/>
          <p:nvPr/>
        </p:nvPicPr>
        <p:blipFill>
          <a:blip r:embed="rId5">
            <a:alphaModFix/>
          </a:blip>
          <a:stretch>
            <a:fillRect/>
          </a:stretch>
        </p:blipFill>
        <p:spPr>
          <a:xfrm>
            <a:off x="0" y="0"/>
            <a:ext cx="1378626" cy="1207500"/>
          </a:xfrm>
          <a:prstGeom prst="rect">
            <a:avLst/>
          </a:prstGeom>
          <a:noFill/>
          <a:ln>
            <a:noFill/>
          </a:ln>
        </p:spPr>
      </p:pic>
      <p:sp>
        <p:nvSpPr>
          <p:cNvPr id="478" name="Google Shape;478;p40"/>
          <p:cNvSpPr txBox="1"/>
          <p:nvPr/>
        </p:nvSpPr>
        <p:spPr>
          <a:xfrm>
            <a:off x="437625" y="405732"/>
            <a:ext cx="503400" cy="3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479" name="Google Shape;479;p40"/>
          <p:cNvSpPr/>
          <p:nvPr/>
        </p:nvSpPr>
        <p:spPr>
          <a:xfrm>
            <a:off x="1654100" y="225450"/>
            <a:ext cx="2720100" cy="7566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480" name="Google Shape;480;p40"/>
          <p:cNvSpPr txBox="1"/>
          <p:nvPr/>
        </p:nvSpPr>
        <p:spPr>
          <a:xfrm>
            <a:off x="1863997"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481" name="Google Shape;481;p40"/>
          <p:cNvSpPr txBox="1"/>
          <p:nvPr/>
        </p:nvSpPr>
        <p:spPr>
          <a:xfrm>
            <a:off x="2988378" y="384957"/>
            <a:ext cx="1176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r>
              <a:rPr lang="en-GB" sz="3600">
                <a:latin typeface="Comic Sans MS"/>
                <a:ea typeface="Comic Sans MS"/>
                <a:cs typeface="Comic Sans MS"/>
                <a:sym typeface="Comic Sans MS"/>
              </a:rPr>
              <a:t>ie</a:t>
            </a: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482" name="Google Shape;482;p40"/>
          <p:cNvSpPr txBox="1"/>
          <p:nvPr/>
        </p:nvSpPr>
        <p:spPr>
          <a:xfrm>
            <a:off x="2426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483" name="Google Shape;483;p40"/>
          <p:cNvSpPr txBox="1"/>
          <p:nvPr/>
        </p:nvSpPr>
        <p:spPr>
          <a:xfrm>
            <a:off x="43110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tall</a:t>
            </a:r>
            <a:endParaRPr sz="4800">
              <a:latin typeface="Comic Sans MS"/>
              <a:ea typeface="Comic Sans MS"/>
              <a:cs typeface="Comic Sans MS"/>
              <a:sym typeface="Comic Sans MS"/>
            </a:endParaRPr>
          </a:p>
        </p:txBody>
      </p:sp>
      <p:pic>
        <p:nvPicPr>
          <p:cNvPr id="484" name="Google Shape;484;p40"/>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6"/>
                                        </p:tgtEl>
                                        <p:attrNameLst>
                                          <p:attrName>style.visibility</p:attrName>
                                        </p:attrNameLst>
                                      </p:cBhvr>
                                      <p:to>
                                        <p:strVal val="visible"/>
                                      </p:to>
                                    </p:set>
                                    <p:anim calcmode="lin" valueType="num">
                                      <p:cBhvr additive="base">
                                        <p:cTn dur="1000"/>
                                        <p:tgtEl>
                                          <p:spTgt spid="4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1"/>
          <p:cNvSpPr/>
          <p:nvPr/>
        </p:nvSpPr>
        <p:spPr>
          <a:xfrm>
            <a:off x="78750" y="123175"/>
            <a:ext cx="8986500" cy="48939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1"/>
          <p:cNvSpPr txBox="1"/>
          <p:nvPr/>
        </p:nvSpPr>
        <p:spPr>
          <a:xfrm>
            <a:off x="437626" y="1375300"/>
            <a:ext cx="11220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a:t>
            </a:r>
            <a:endParaRPr sz="4800">
              <a:latin typeface="Comic Sans MS"/>
              <a:ea typeface="Comic Sans MS"/>
              <a:cs typeface="Comic Sans MS"/>
              <a:sym typeface="Comic Sans MS"/>
            </a:endParaRPr>
          </a:p>
        </p:txBody>
      </p:sp>
      <p:sp>
        <p:nvSpPr>
          <p:cNvPr id="491" name="Google Shape;491;p41"/>
          <p:cNvSpPr txBox="1"/>
          <p:nvPr/>
        </p:nvSpPr>
        <p:spPr>
          <a:xfrm>
            <a:off x="485986" y="2838117"/>
            <a:ext cx="1182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/ie/</a:t>
            </a:r>
            <a:endParaRPr sz="3600">
              <a:latin typeface="Comic Sans MS"/>
              <a:ea typeface="Comic Sans MS"/>
              <a:cs typeface="Comic Sans MS"/>
              <a:sym typeface="Comic Sans MS"/>
            </a:endParaRPr>
          </a:p>
        </p:txBody>
      </p:sp>
      <p:sp>
        <p:nvSpPr>
          <p:cNvPr id="492" name="Google Shape;492;p41"/>
          <p:cNvSpPr txBox="1"/>
          <p:nvPr/>
        </p:nvSpPr>
        <p:spPr>
          <a:xfrm>
            <a:off x="17964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am</a:t>
            </a:r>
            <a:endParaRPr sz="4800">
              <a:latin typeface="Comic Sans MS"/>
              <a:ea typeface="Comic Sans MS"/>
              <a:cs typeface="Comic Sans MS"/>
              <a:sym typeface="Comic Sans MS"/>
            </a:endParaRPr>
          </a:p>
        </p:txBody>
      </p:sp>
      <p:sp>
        <p:nvSpPr>
          <p:cNvPr id="493" name="Google Shape;493;p41"/>
          <p:cNvSpPr txBox="1"/>
          <p:nvPr/>
        </p:nvSpPr>
        <p:spPr>
          <a:xfrm>
            <a:off x="4266501" y="2838125"/>
            <a:ext cx="1176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a:t>
            </a:r>
            <a:endParaRPr sz="3600">
              <a:latin typeface="Comic Sans MS"/>
              <a:ea typeface="Comic Sans MS"/>
              <a:cs typeface="Comic Sans MS"/>
              <a:sym typeface="Comic Sans MS"/>
            </a:endParaRPr>
          </a:p>
        </p:txBody>
      </p:sp>
      <p:pic>
        <p:nvPicPr>
          <p:cNvPr id="494" name="Google Shape;494;p41"/>
          <p:cNvPicPr preferRelativeResize="0"/>
          <p:nvPr/>
        </p:nvPicPr>
        <p:blipFill>
          <a:blip r:embed="rId3">
            <a:alphaModFix/>
          </a:blip>
          <a:stretch>
            <a:fillRect/>
          </a:stretch>
        </p:blipFill>
        <p:spPr>
          <a:xfrm>
            <a:off x="506700" y="3873227"/>
            <a:ext cx="1147409" cy="826351"/>
          </a:xfrm>
          <a:prstGeom prst="rect">
            <a:avLst/>
          </a:prstGeom>
          <a:noFill/>
          <a:ln>
            <a:noFill/>
          </a:ln>
        </p:spPr>
      </p:pic>
      <p:sp>
        <p:nvSpPr>
          <p:cNvPr id="495" name="Google Shape;495;p41"/>
          <p:cNvSpPr txBox="1"/>
          <p:nvPr/>
        </p:nvSpPr>
        <p:spPr>
          <a:xfrm>
            <a:off x="5304576" y="2838125"/>
            <a:ext cx="1147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/or/</a:t>
            </a:r>
            <a:endParaRPr sz="3600">
              <a:latin typeface="Comic Sans MS"/>
              <a:ea typeface="Comic Sans MS"/>
              <a:cs typeface="Comic Sans MS"/>
              <a:sym typeface="Comic Sans MS"/>
            </a:endParaRPr>
          </a:p>
        </p:txBody>
      </p:sp>
      <p:sp>
        <p:nvSpPr>
          <p:cNvPr id="496" name="Google Shape;496;p41"/>
          <p:cNvSpPr txBox="1"/>
          <p:nvPr/>
        </p:nvSpPr>
        <p:spPr>
          <a:xfrm>
            <a:off x="1796500" y="2838117"/>
            <a:ext cx="10014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a:t>
            </a:r>
            <a:endParaRPr sz="3600">
              <a:latin typeface="Comic Sans MS"/>
              <a:ea typeface="Comic Sans MS"/>
              <a:cs typeface="Comic Sans MS"/>
              <a:sym typeface="Comic Sans MS"/>
            </a:endParaRPr>
          </a:p>
        </p:txBody>
      </p:sp>
      <p:sp>
        <p:nvSpPr>
          <p:cNvPr id="497" name="Google Shape;497;p41"/>
          <p:cNvSpPr txBox="1"/>
          <p:nvPr/>
        </p:nvSpPr>
        <p:spPr>
          <a:xfrm>
            <a:off x="2797911" y="2838117"/>
            <a:ext cx="1182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/m/</a:t>
            </a:r>
            <a:endParaRPr sz="3600">
              <a:latin typeface="Comic Sans MS"/>
              <a:ea typeface="Comic Sans MS"/>
              <a:cs typeface="Comic Sans MS"/>
              <a:sym typeface="Comic Sans MS"/>
            </a:endParaRPr>
          </a:p>
        </p:txBody>
      </p:sp>
      <p:pic>
        <p:nvPicPr>
          <p:cNvPr id="498" name="Google Shape;498;p41"/>
          <p:cNvPicPr preferRelativeResize="0"/>
          <p:nvPr/>
        </p:nvPicPr>
        <p:blipFill>
          <a:blip r:embed="rId4">
            <a:alphaModFix/>
          </a:blip>
          <a:stretch>
            <a:fillRect/>
          </a:stretch>
        </p:blipFill>
        <p:spPr>
          <a:xfrm>
            <a:off x="7348300" y="1467162"/>
            <a:ext cx="853325" cy="1043676"/>
          </a:xfrm>
          <a:prstGeom prst="rect">
            <a:avLst/>
          </a:prstGeom>
          <a:noFill/>
          <a:ln>
            <a:noFill/>
          </a:ln>
        </p:spPr>
      </p:pic>
      <p:pic>
        <p:nvPicPr>
          <p:cNvPr id="499" name="Google Shape;499;p41"/>
          <p:cNvPicPr preferRelativeResize="0"/>
          <p:nvPr/>
        </p:nvPicPr>
        <p:blipFill>
          <a:blip r:embed="rId5">
            <a:alphaModFix/>
          </a:blip>
          <a:stretch>
            <a:fillRect/>
          </a:stretch>
        </p:blipFill>
        <p:spPr>
          <a:xfrm>
            <a:off x="0" y="0"/>
            <a:ext cx="1378626" cy="1207500"/>
          </a:xfrm>
          <a:prstGeom prst="rect">
            <a:avLst/>
          </a:prstGeom>
          <a:noFill/>
          <a:ln>
            <a:noFill/>
          </a:ln>
        </p:spPr>
      </p:pic>
      <p:sp>
        <p:nvSpPr>
          <p:cNvPr id="500" name="Google Shape;500;p41"/>
          <p:cNvSpPr txBox="1"/>
          <p:nvPr/>
        </p:nvSpPr>
        <p:spPr>
          <a:xfrm>
            <a:off x="437625" y="405732"/>
            <a:ext cx="503400" cy="3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501" name="Google Shape;501;p41"/>
          <p:cNvSpPr/>
          <p:nvPr/>
        </p:nvSpPr>
        <p:spPr>
          <a:xfrm>
            <a:off x="1654100" y="225450"/>
            <a:ext cx="2720100" cy="7566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502" name="Google Shape;502;p41"/>
          <p:cNvSpPr txBox="1"/>
          <p:nvPr/>
        </p:nvSpPr>
        <p:spPr>
          <a:xfrm>
            <a:off x="1863997"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503" name="Google Shape;503;p41"/>
          <p:cNvSpPr txBox="1"/>
          <p:nvPr/>
        </p:nvSpPr>
        <p:spPr>
          <a:xfrm>
            <a:off x="2988378" y="384957"/>
            <a:ext cx="1176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/ie/</a:t>
            </a:r>
            <a:endParaRPr sz="3600">
              <a:latin typeface="Comic Sans MS"/>
              <a:ea typeface="Comic Sans MS"/>
              <a:cs typeface="Comic Sans MS"/>
              <a:sym typeface="Comic Sans MS"/>
            </a:endParaRPr>
          </a:p>
        </p:txBody>
      </p:sp>
      <p:sp>
        <p:nvSpPr>
          <p:cNvPr id="504" name="Google Shape;504;p41"/>
          <p:cNvSpPr txBox="1"/>
          <p:nvPr/>
        </p:nvSpPr>
        <p:spPr>
          <a:xfrm>
            <a:off x="2426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505" name="Google Shape;505;p41"/>
          <p:cNvSpPr txBox="1"/>
          <p:nvPr/>
        </p:nvSpPr>
        <p:spPr>
          <a:xfrm>
            <a:off x="4311103" y="1385250"/>
            <a:ext cx="20319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short</a:t>
            </a:r>
            <a:endParaRPr sz="4800">
              <a:latin typeface="Comic Sans MS"/>
              <a:ea typeface="Comic Sans MS"/>
              <a:cs typeface="Comic Sans MS"/>
              <a:sym typeface="Comic Sans MS"/>
            </a:endParaRPr>
          </a:p>
        </p:txBody>
      </p:sp>
      <p:sp>
        <p:nvSpPr>
          <p:cNvPr id="506" name="Google Shape;506;p41"/>
          <p:cNvSpPr txBox="1"/>
          <p:nvPr/>
        </p:nvSpPr>
        <p:spPr>
          <a:xfrm>
            <a:off x="6452075" y="2838125"/>
            <a:ext cx="10014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a:t>
            </a:r>
            <a:endParaRPr sz="3600">
              <a:latin typeface="Comic Sans MS"/>
              <a:ea typeface="Comic Sans MS"/>
              <a:cs typeface="Comic Sans MS"/>
              <a:sym typeface="Comic Sans MS"/>
            </a:endParaRPr>
          </a:p>
        </p:txBody>
      </p:sp>
      <p:pic>
        <p:nvPicPr>
          <p:cNvPr id="507" name="Google Shape;507;p41"/>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8"/>
                                        </p:tgtEl>
                                        <p:attrNameLst>
                                          <p:attrName>style.visibility</p:attrName>
                                        </p:attrNameLst>
                                      </p:cBhvr>
                                      <p:to>
                                        <p:strVal val="visible"/>
                                      </p:to>
                                    </p:set>
                                    <p:anim calcmode="lin" valueType="num">
                                      <p:cBhvr additive="base">
                                        <p:cTn dur="1000"/>
                                        <p:tgtEl>
                                          <p:spTgt spid="49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2346200" y="152400"/>
            <a:ext cx="4451604" cy="4838700"/>
          </a:xfrm>
          <a:prstGeom prst="rect">
            <a:avLst/>
          </a:prstGeom>
          <a:noFill/>
          <a:ln>
            <a:noFill/>
          </a:ln>
        </p:spPr>
      </p:pic>
      <p:sp>
        <p:nvSpPr>
          <p:cNvPr id="74" name="Google Shape;74;p15"/>
          <p:cNvSpPr txBox="1"/>
          <p:nvPr/>
        </p:nvSpPr>
        <p:spPr>
          <a:xfrm>
            <a:off x="3759300" y="1778250"/>
            <a:ext cx="1625400" cy="15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I</a:t>
            </a:r>
            <a:endParaRPr sz="7200">
              <a:latin typeface="Comic Sans MS"/>
              <a:ea typeface="Comic Sans MS"/>
              <a:cs typeface="Comic Sans MS"/>
              <a:sym typeface="Comic Sans MS"/>
            </a:endParaRPr>
          </a:p>
        </p:txBody>
      </p:sp>
      <p:pic>
        <p:nvPicPr>
          <p:cNvPr id="75" name="Google Shape;75;p15"/>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2"/>
          <p:cNvSpPr/>
          <p:nvPr/>
        </p:nvSpPr>
        <p:spPr>
          <a:xfrm>
            <a:off x="78750" y="123175"/>
            <a:ext cx="8986500" cy="48939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2"/>
          <p:cNvSpPr txBox="1"/>
          <p:nvPr/>
        </p:nvSpPr>
        <p:spPr>
          <a:xfrm>
            <a:off x="437626" y="1375300"/>
            <a:ext cx="11220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a:t>
            </a:r>
            <a:endParaRPr sz="4800">
              <a:latin typeface="Comic Sans MS"/>
              <a:ea typeface="Comic Sans MS"/>
              <a:cs typeface="Comic Sans MS"/>
              <a:sym typeface="Comic Sans MS"/>
            </a:endParaRPr>
          </a:p>
        </p:txBody>
      </p:sp>
      <p:sp>
        <p:nvSpPr>
          <p:cNvPr id="514" name="Google Shape;514;p42"/>
          <p:cNvSpPr txBox="1"/>
          <p:nvPr/>
        </p:nvSpPr>
        <p:spPr>
          <a:xfrm>
            <a:off x="485986" y="2838117"/>
            <a:ext cx="1182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/ie/</a:t>
            </a:r>
            <a:endParaRPr sz="3600">
              <a:latin typeface="Comic Sans MS"/>
              <a:ea typeface="Comic Sans MS"/>
              <a:cs typeface="Comic Sans MS"/>
              <a:sym typeface="Comic Sans MS"/>
            </a:endParaRPr>
          </a:p>
        </p:txBody>
      </p:sp>
      <p:sp>
        <p:nvSpPr>
          <p:cNvPr id="515" name="Google Shape;515;p42"/>
          <p:cNvSpPr txBox="1"/>
          <p:nvPr/>
        </p:nvSpPr>
        <p:spPr>
          <a:xfrm>
            <a:off x="17964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am</a:t>
            </a:r>
            <a:endParaRPr sz="4800">
              <a:latin typeface="Comic Sans MS"/>
              <a:ea typeface="Comic Sans MS"/>
              <a:cs typeface="Comic Sans MS"/>
              <a:sym typeface="Comic Sans MS"/>
            </a:endParaRPr>
          </a:p>
        </p:txBody>
      </p:sp>
      <p:sp>
        <p:nvSpPr>
          <p:cNvPr id="516" name="Google Shape;516;p42"/>
          <p:cNvSpPr txBox="1"/>
          <p:nvPr/>
        </p:nvSpPr>
        <p:spPr>
          <a:xfrm>
            <a:off x="4266500" y="2838125"/>
            <a:ext cx="9747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/f/</a:t>
            </a:r>
            <a:endParaRPr sz="3600">
              <a:latin typeface="Comic Sans MS"/>
              <a:ea typeface="Comic Sans MS"/>
              <a:cs typeface="Comic Sans MS"/>
              <a:sym typeface="Comic Sans MS"/>
            </a:endParaRPr>
          </a:p>
        </p:txBody>
      </p:sp>
      <p:pic>
        <p:nvPicPr>
          <p:cNvPr id="517" name="Google Shape;517;p42"/>
          <p:cNvPicPr preferRelativeResize="0"/>
          <p:nvPr/>
        </p:nvPicPr>
        <p:blipFill>
          <a:blip r:embed="rId3">
            <a:alphaModFix/>
          </a:blip>
          <a:stretch>
            <a:fillRect/>
          </a:stretch>
        </p:blipFill>
        <p:spPr>
          <a:xfrm>
            <a:off x="506700" y="3873227"/>
            <a:ext cx="1147409" cy="826351"/>
          </a:xfrm>
          <a:prstGeom prst="rect">
            <a:avLst/>
          </a:prstGeom>
          <a:noFill/>
          <a:ln>
            <a:noFill/>
          </a:ln>
        </p:spPr>
      </p:pic>
      <p:sp>
        <p:nvSpPr>
          <p:cNvPr id="518" name="Google Shape;518;p42"/>
          <p:cNvSpPr txBox="1"/>
          <p:nvPr/>
        </p:nvSpPr>
        <p:spPr>
          <a:xfrm>
            <a:off x="5126880" y="2838125"/>
            <a:ext cx="951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a:t>
            </a:r>
            <a:endParaRPr sz="3600">
              <a:latin typeface="Comic Sans MS"/>
              <a:ea typeface="Comic Sans MS"/>
              <a:cs typeface="Comic Sans MS"/>
              <a:sym typeface="Comic Sans MS"/>
            </a:endParaRPr>
          </a:p>
        </p:txBody>
      </p:sp>
      <p:sp>
        <p:nvSpPr>
          <p:cNvPr id="519" name="Google Shape;519;p42"/>
          <p:cNvSpPr txBox="1"/>
          <p:nvPr/>
        </p:nvSpPr>
        <p:spPr>
          <a:xfrm>
            <a:off x="1796500" y="2838117"/>
            <a:ext cx="10014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a:t>
            </a:r>
            <a:endParaRPr sz="3600">
              <a:latin typeface="Comic Sans MS"/>
              <a:ea typeface="Comic Sans MS"/>
              <a:cs typeface="Comic Sans MS"/>
              <a:sym typeface="Comic Sans MS"/>
            </a:endParaRPr>
          </a:p>
        </p:txBody>
      </p:sp>
      <p:sp>
        <p:nvSpPr>
          <p:cNvPr id="520" name="Google Shape;520;p42"/>
          <p:cNvSpPr txBox="1"/>
          <p:nvPr/>
        </p:nvSpPr>
        <p:spPr>
          <a:xfrm>
            <a:off x="2797911" y="2838117"/>
            <a:ext cx="1182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/m/</a:t>
            </a:r>
            <a:endParaRPr sz="3600">
              <a:latin typeface="Comic Sans MS"/>
              <a:ea typeface="Comic Sans MS"/>
              <a:cs typeface="Comic Sans MS"/>
              <a:sym typeface="Comic Sans MS"/>
            </a:endParaRPr>
          </a:p>
        </p:txBody>
      </p:sp>
      <p:pic>
        <p:nvPicPr>
          <p:cNvPr id="521" name="Google Shape;521;p42"/>
          <p:cNvPicPr preferRelativeResize="0"/>
          <p:nvPr/>
        </p:nvPicPr>
        <p:blipFill>
          <a:blip r:embed="rId4">
            <a:alphaModFix/>
          </a:blip>
          <a:stretch>
            <a:fillRect/>
          </a:stretch>
        </p:blipFill>
        <p:spPr>
          <a:xfrm>
            <a:off x="0" y="0"/>
            <a:ext cx="1378626" cy="1207500"/>
          </a:xfrm>
          <a:prstGeom prst="rect">
            <a:avLst/>
          </a:prstGeom>
          <a:noFill/>
          <a:ln>
            <a:noFill/>
          </a:ln>
        </p:spPr>
      </p:pic>
      <p:sp>
        <p:nvSpPr>
          <p:cNvPr id="522" name="Google Shape;522;p42"/>
          <p:cNvSpPr txBox="1"/>
          <p:nvPr/>
        </p:nvSpPr>
        <p:spPr>
          <a:xfrm>
            <a:off x="437625" y="405732"/>
            <a:ext cx="503400" cy="3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523" name="Google Shape;523;p42"/>
          <p:cNvSpPr/>
          <p:nvPr/>
        </p:nvSpPr>
        <p:spPr>
          <a:xfrm>
            <a:off x="1654100" y="225450"/>
            <a:ext cx="2720100" cy="7566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524" name="Google Shape;524;p42"/>
          <p:cNvSpPr txBox="1"/>
          <p:nvPr/>
        </p:nvSpPr>
        <p:spPr>
          <a:xfrm>
            <a:off x="1863997"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525" name="Google Shape;525;p42"/>
          <p:cNvSpPr txBox="1"/>
          <p:nvPr/>
        </p:nvSpPr>
        <p:spPr>
          <a:xfrm>
            <a:off x="2988378" y="384957"/>
            <a:ext cx="1176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/ie/</a:t>
            </a:r>
            <a:endParaRPr sz="3600">
              <a:latin typeface="Comic Sans MS"/>
              <a:ea typeface="Comic Sans MS"/>
              <a:cs typeface="Comic Sans MS"/>
              <a:sym typeface="Comic Sans MS"/>
            </a:endParaRPr>
          </a:p>
        </p:txBody>
      </p:sp>
      <p:sp>
        <p:nvSpPr>
          <p:cNvPr id="526" name="Google Shape;526;p42"/>
          <p:cNvSpPr txBox="1"/>
          <p:nvPr/>
        </p:nvSpPr>
        <p:spPr>
          <a:xfrm>
            <a:off x="2426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527" name="Google Shape;527;p42"/>
          <p:cNvSpPr txBox="1"/>
          <p:nvPr/>
        </p:nvSpPr>
        <p:spPr>
          <a:xfrm>
            <a:off x="4311103" y="1385250"/>
            <a:ext cx="20319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fast</a:t>
            </a:r>
            <a:endParaRPr sz="4800">
              <a:latin typeface="Comic Sans MS"/>
              <a:ea typeface="Comic Sans MS"/>
              <a:cs typeface="Comic Sans MS"/>
              <a:sym typeface="Comic Sans MS"/>
            </a:endParaRPr>
          </a:p>
        </p:txBody>
      </p:sp>
      <p:sp>
        <p:nvSpPr>
          <p:cNvPr id="528" name="Google Shape;528;p42"/>
          <p:cNvSpPr txBox="1"/>
          <p:nvPr/>
        </p:nvSpPr>
        <p:spPr>
          <a:xfrm>
            <a:off x="6077950" y="2838125"/>
            <a:ext cx="951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a:t>
            </a:r>
            <a:endParaRPr sz="3600">
              <a:latin typeface="Comic Sans MS"/>
              <a:ea typeface="Comic Sans MS"/>
              <a:cs typeface="Comic Sans MS"/>
              <a:sym typeface="Comic Sans MS"/>
            </a:endParaRPr>
          </a:p>
        </p:txBody>
      </p:sp>
      <p:sp>
        <p:nvSpPr>
          <p:cNvPr id="529" name="Google Shape;529;p42"/>
          <p:cNvSpPr txBox="1"/>
          <p:nvPr/>
        </p:nvSpPr>
        <p:spPr>
          <a:xfrm>
            <a:off x="7028950" y="2838125"/>
            <a:ext cx="951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a:t>
            </a:r>
            <a:endParaRPr sz="3600">
              <a:latin typeface="Comic Sans MS"/>
              <a:ea typeface="Comic Sans MS"/>
              <a:cs typeface="Comic Sans MS"/>
              <a:sym typeface="Comic Sans MS"/>
            </a:endParaRPr>
          </a:p>
        </p:txBody>
      </p:sp>
      <p:pic>
        <p:nvPicPr>
          <p:cNvPr id="530" name="Google Shape;530;p42"/>
          <p:cNvPicPr preferRelativeResize="0"/>
          <p:nvPr/>
        </p:nvPicPr>
        <p:blipFill>
          <a:blip r:embed="rId5">
            <a:alphaModFix/>
          </a:blip>
          <a:stretch>
            <a:fillRect/>
          </a:stretch>
        </p:blipFill>
        <p:spPr>
          <a:xfrm>
            <a:off x="6801996" y="801725"/>
            <a:ext cx="1796047" cy="1841050"/>
          </a:xfrm>
          <a:prstGeom prst="rect">
            <a:avLst/>
          </a:prstGeom>
          <a:noFill/>
          <a:ln>
            <a:noFill/>
          </a:ln>
        </p:spPr>
      </p:pic>
      <p:pic>
        <p:nvPicPr>
          <p:cNvPr id="531" name="Google Shape;531;p42"/>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0"/>
                                        </p:tgtEl>
                                        <p:attrNameLst>
                                          <p:attrName>style.visibility</p:attrName>
                                        </p:attrNameLst>
                                      </p:cBhvr>
                                      <p:to>
                                        <p:strVal val="visible"/>
                                      </p:to>
                                    </p:set>
                                    <p:anim calcmode="lin" valueType="num">
                                      <p:cBhvr additive="base">
                                        <p:cTn dur="600"/>
                                        <p:tgtEl>
                                          <p:spTgt spid="53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3"/>
          <p:cNvSpPr/>
          <p:nvPr/>
        </p:nvSpPr>
        <p:spPr>
          <a:xfrm>
            <a:off x="78750" y="123175"/>
            <a:ext cx="8986500" cy="48939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3"/>
          <p:cNvSpPr txBox="1"/>
          <p:nvPr/>
        </p:nvSpPr>
        <p:spPr>
          <a:xfrm>
            <a:off x="437626" y="1375300"/>
            <a:ext cx="11220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a:t>
            </a:r>
            <a:endParaRPr sz="4800">
              <a:latin typeface="Comic Sans MS"/>
              <a:ea typeface="Comic Sans MS"/>
              <a:cs typeface="Comic Sans MS"/>
              <a:sym typeface="Comic Sans MS"/>
            </a:endParaRPr>
          </a:p>
        </p:txBody>
      </p:sp>
      <p:sp>
        <p:nvSpPr>
          <p:cNvPr id="538" name="Google Shape;538;p43"/>
          <p:cNvSpPr txBox="1"/>
          <p:nvPr/>
        </p:nvSpPr>
        <p:spPr>
          <a:xfrm>
            <a:off x="485986" y="2838117"/>
            <a:ext cx="1182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/ie/</a:t>
            </a:r>
            <a:endParaRPr sz="3600">
              <a:latin typeface="Comic Sans MS"/>
              <a:ea typeface="Comic Sans MS"/>
              <a:cs typeface="Comic Sans MS"/>
              <a:sym typeface="Comic Sans MS"/>
            </a:endParaRPr>
          </a:p>
        </p:txBody>
      </p:sp>
      <p:sp>
        <p:nvSpPr>
          <p:cNvPr id="539" name="Google Shape;539;p43"/>
          <p:cNvSpPr txBox="1"/>
          <p:nvPr/>
        </p:nvSpPr>
        <p:spPr>
          <a:xfrm>
            <a:off x="17964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am</a:t>
            </a:r>
            <a:endParaRPr sz="4800">
              <a:latin typeface="Comic Sans MS"/>
              <a:ea typeface="Comic Sans MS"/>
              <a:cs typeface="Comic Sans MS"/>
              <a:sym typeface="Comic Sans MS"/>
            </a:endParaRPr>
          </a:p>
        </p:txBody>
      </p:sp>
      <p:sp>
        <p:nvSpPr>
          <p:cNvPr id="540" name="Google Shape;540;p43"/>
          <p:cNvSpPr txBox="1"/>
          <p:nvPr/>
        </p:nvSpPr>
        <p:spPr>
          <a:xfrm>
            <a:off x="4266500" y="2838125"/>
            <a:ext cx="9747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a:t>
            </a:r>
            <a:endParaRPr sz="3600">
              <a:latin typeface="Comic Sans MS"/>
              <a:ea typeface="Comic Sans MS"/>
              <a:cs typeface="Comic Sans MS"/>
              <a:sym typeface="Comic Sans MS"/>
            </a:endParaRPr>
          </a:p>
        </p:txBody>
      </p:sp>
      <p:pic>
        <p:nvPicPr>
          <p:cNvPr id="541" name="Google Shape;541;p43"/>
          <p:cNvPicPr preferRelativeResize="0"/>
          <p:nvPr/>
        </p:nvPicPr>
        <p:blipFill>
          <a:blip r:embed="rId3">
            <a:alphaModFix/>
          </a:blip>
          <a:stretch>
            <a:fillRect/>
          </a:stretch>
        </p:blipFill>
        <p:spPr>
          <a:xfrm>
            <a:off x="506700" y="3873227"/>
            <a:ext cx="1147409" cy="826351"/>
          </a:xfrm>
          <a:prstGeom prst="rect">
            <a:avLst/>
          </a:prstGeom>
          <a:noFill/>
          <a:ln>
            <a:noFill/>
          </a:ln>
        </p:spPr>
      </p:pic>
      <p:sp>
        <p:nvSpPr>
          <p:cNvPr id="542" name="Google Shape;542;p43"/>
          <p:cNvSpPr txBox="1"/>
          <p:nvPr/>
        </p:nvSpPr>
        <p:spPr>
          <a:xfrm>
            <a:off x="5126880" y="2838125"/>
            <a:ext cx="951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/l/</a:t>
            </a:r>
            <a:endParaRPr sz="3600">
              <a:latin typeface="Comic Sans MS"/>
              <a:ea typeface="Comic Sans MS"/>
              <a:cs typeface="Comic Sans MS"/>
              <a:sym typeface="Comic Sans MS"/>
            </a:endParaRPr>
          </a:p>
        </p:txBody>
      </p:sp>
      <p:sp>
        <p:nvSpPr>
          <p:cNvPr id="543" name="Google Shape;543;p43"/>
          <p:cNvSpPr txBox="1"/>
          <p:nvPr/>
        </p:nvSpPr>
        <p:spPr>
          <a:xfrm>
            <a:off x="1796500" y="2838117"/>
            <a:ext cx="10014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a:t>
            </a:r>
            <a:endParaRPr sz="3600">
              <a:latin typeface="Comic Sans MS"/>
              <a:ea typeface="Comic Sans MS"/>
              <a:cs typeface="Comic Sans MS"/>
              <a:sym typeface="Comic Sans MS"/>
            </a:endParaRPr>
          </a:p>
        </p:txBody>
      </p:sp>
      <p:sp>
        <p:nvSpPr>
          <p:cNvPr id="544" name="Google Shape;544;p43"/>
          <p:cNvSpPr txBox="1"/>
          <p:nvPr/>
        </p:nvSpPr>
        <p:spPr>
          <a:xfrm>
            <a:off x="2797911" y="2838117"/>
            <a:ext cx="1182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/m/</a:t>
            </a:r>
            <a:endParaRPr sz="3600">
              <a:latin typeface="Comic Sans MS"/>
              <a:ea typeface="Comic Sans MS"/>
              <a:cs typeface="Comic Sans MS"/>
              <a:sym typeface="Comic Sans MS"/>
            </a:endParaRPr>
          </a:p>
        </p:txBody>
      </p:sp>
      <p:pic>
        <p:nvPicPr>
          <p:cNvPr id="545" name="Google Shape;545;p43"/>
          <p:cNvPicPr preferRelativeResize="0"/>
          <p:nvPr/>
        </p:nvPicPr>
        <p:blipFill>
          <a:blip r:embed="rId4">
            <a:alphaModFix/>
          </a:blip>
          <a:stretch>
            <a:fillRect/>
          </a:stretch>
        </p:blipFill>
        <p:spPr>
          <a:xfrm>
            <a:off x="0" y="0"/>
            <a:ext cx="1378626" cy="1207500"/>
          </a:xfrm>
          <a:prstGeom prst="rect">
            <a:avLst/>
          </a:prstGeom>
          <a:noFill/>
          <a:ln>
            <a:noFill/>
          </a:ln>
        </p:spPr>
      </p:pic>
      <p:sp>
        <p:nvSpPr>
          <p:cNvPr id="546" name="Google Shape;546;p43"/>
          <p:cNvSpPr txBox="1"/>
          <p:nvPr/>
        </p:nvSpPr>
        <p:spPr>
          <a:xfrm>
            <a:off x="437625" y="405732"/>
            <a:ext cx="503400" cy="3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547" name="Google Shape;547;p43"/>
          <p:cNvSpPr/>
          <p:nvPr/>
        </p:nvSpPr>
        <p:spPr>
          <a:xfrm>
            <a:off x="1654100" y="225450"/>
            <a:ext cx="2720100" cy="7566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548" name="Google Shape;548;p43"/>
          <p:cNvSpPr txBox="1"/>
          <p:nvPr/>
        </p:nvSpPr>
        <p:spPr>
          <a:xfrm>
            <a:off x="1863997"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549" name="Google Shape;549;p43"/>
          <p:cNvSpPr txBox="1"/>
          <p:nvPr/>
        </p:nvSpPr>
        <p:spPr>
          <a:xfrm>
            <a:off x="2988378" y="384957"/>
            <a:ext cx="1176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/ie/</a:t>
            </a:r>
            <a:endParaRPr sz="3600">
              <a:latin typeface="Comic Sans MS"/>
              <a:ea typeface="Comic Sans MS"/>
              <a:cs typeface="Comic Sans MS"/>
              <a:sym typeface="Comic Sans MS"/>
            </a:endParaRPr>
          </a:p>
        </p:txBody>
      </p:sp>
      <p:sp>
        <p:nvSpPr>
          <p:cNvPr id="550" name="Google Shape;550;p43"/>
          <p:cNvSpPr txBox="1"/>
          <p:nvPr/>
        </p:nvSpPr>
        <p:spPr>
          <a:xfrm>
            <a:off x="2426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551" name="Google Shape;551;p43"/>
          <p:cNvSpPr txBox="1"/>
          <p:nvPr/>
        </p:nvSpPr>
        <p:spPr>
          <a:xfrm>
            <a:off x="4311103" y="1385250"/>
            <a:ext cx="20319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slow</a:t>
            </a:r>
            <a:endParaRPr sz="4800">
              <a:latin typeface="Comic Sans MS"/>
              <a:ea typeface="Comic Sans MS"/>
              <a:cs typeface="Comic Sans MS"/>
              <a:sym typeface="Comic Sans MS"/>
            </a:endParaRPr>
          </a:p>
        </p:txBody>
      </p:sp>
      <p:sp>
        <p:nvSpPr>
          <p:cNvPr id="552" name="Google Shape;552;p43"/>
          <p:cNvSpPr txBox="1"/>
          <p:nvPr/>
        </p:nvSpPr>
        <p:spPr>
          <a:xfrm>
            <a:off x="6077950" y="2838125"/>
            <a:ext cx="1147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/oa/</a:t>
            </a:r>
            <a:endParaRPr sz="3600">
              <a:latin typeface="Comic Sans MS"/>
              <a:ea typeface="Comic Sans MS"/>
              <a:cs typeface="Comic Sans MS"/>
              <a:sym typeface="Comic Sans MS"/>
            </a:endParaRPr>
          </a:p>
        </p:txBody>
      </p:sp>
      <p:pic>
        <p:nvPicPr>
          <p:cNvPr id="553" name="Google Shape;553;p43"/>
          <p:cNvPicPr preferRelativeResize="0"/>
          <p:nvPr/>
        </p:nvPicPr>
        <p:blipFill>
          <a:blip r:embed="rId5">
            <a:alphaModFix/>
          </a:blip>
          <a:stretch>
            <a:fillRect/>
          </a:stretch>
        </p:blipFill>
        <p:spPr>
          <a:xfrm>
            <a:off x="6801996" y="801725"/>
            <a:ext cx="1796047" cy="1841050"/>
          </a:xfrm>
          <a:prstGeom prst="rect">
            <a:avLst/>
          </a:prstGeom>
          <a:noFill/>
          <a:ln>
            <a:noFill/>
          </a:ln>
        </p:spPr>
      </p:pic>
      <p:pic>
        <p:nvPicPr>
          <p:cNvPr id="554" name="Google Shape;554;p43"/>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3"/>
                                        </p:tgtEl>
                                        <p:attrNameLst>
                                          <p:attrName>style.visibility</p:attrName>
                                        </p:attrNameLst>
                                      </p:cBhvr>
                                      <p:to>
                                        <p:strVal val="visible"/>
                                      </p:to>
                                    </p:set>
                                    <p:anim calcmode="lin" valueType="num">
                                      <p:cBhvr additive="base">
                                        <p:cTn dur="4800"/>
                                        <p:tgtEl>
                                          <p:spTgt spid="55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4"/>
          <p:cNvSpPr/>
          <p:nvPr/>
        </p:nvSpPr>
        <p:spPr>
          <a:xfrm>
            <a:off x="78750" y="123175"/>
            <a:ext cx="8986500" cy="48939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4"/>
          <p:cNvSpPr txBox="1"/>
          <p:nvPr/>
        </p:nvSpPr>
        <p:spPr>
          <a:xfrm>
            <a:off x="437626" y="1375300"/>
            <a:ext cx="11220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a:t>
            </a:r>
            <a:endParaRPr sz="4800">
              <a:latin typeface="Comic Sans MS"/>
              <a:ea typeface="Comic Sans MS"/>
              <a:cs typeface="Comic Sans MS"/>
              <a:sym typeface="Comic Sans MS"/>
            </a:endParaRPr>
          </a:p>
        </p:txBody>
      </p:sp>
      <p:sp>
        <p:nvSpPr>
          <p:cNvPr id="561" name="Google Shape;561;p44"/>
          <p:cNvSpPr txBox="1"/>
          <p:nvPr/>
        </p:nvSpPr>
        <p:spPr>
          <a:xfrm>
            <a:off x="485986" y="2838117"/>
            <a:ext cx="1182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/ie/</a:t>
            </a:r>
            <a:endParaRPr sz="3600">
              <a:latin typeface="Comic Sans MS"/>
              <a:ea typeface="Comic Sans MS"/>
              <a:cs typeface="Comic Sans MS"/>
              <a:sym typeface="Comic Sans MS"/>
            </a:endParaRPr>
          </a:p>
        </p:txBody>
      </p:sp>
      <p:sp>
        <p:nvSpPr>
          <p:cNvPr id="562" name="Google Shape;562;p44"/>
          <p:cNvSpPr txBox="1"/>
          <p:nvPr/>
        </p:nvSpPr>
        <p:spPr>
          <a:xfrm>
            <a:off x="17964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am</a:t>
            </a:r>
            <a:endParaRPr sz="4800">
              <a:latin typeface="Comic Sans MS"/>
              <a:ea typeface="Comic Sans MS"/>
              <a:cs typeface="Comic Sans MS"/>
              <a:sym typeface="Comic Sans MS"/>
            </a:endParaRPr>
          </a:p>
        </p:txBody>
      </p:sp>
      <p:sp>
        <p:nvSpPr>
          <p:cNvPr id="563" name="Google Shape;563;p44"/>
          <p:cNvSpPr txBox="1"/>
          <p:nvPr/>
        </p:nvSpPr>
        <p:spPr>
          <a:xfrm>
            <a:off x="4266500" y="2838125"/>
            <a:ext cx="9747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a:t>
            </a:r>
            <a:endParaRPr sz="3600">
              <a:latin typeface="Comic Sans MS"/>
              <a:ea typeface="Comic Sans MS"/>
              <a:cs typeface="Comic Sans MS"/>
              <a:sym typeface="Comic Sans MS"/>
            </a:endParaRPr>
          </a:p>
        </p:txBody>
      </p:sp>
      <p:pic>
        <p:nvPicPr>
          <p:cNvPr id="564" name="Google Shape;564;p44"/>
          <p:cNvPicPr preferRelativeResize="0"/>
          <p:nvPr/>
        </p:nvPicPr>
        <p:blipFill>
          <a:blip r:embed="rId3">
            <a:alphaModFix/>
          </a:blip>
          <a:stretch>
            <a:fillRect/>
          </a:stretch>
        </p:blipFill>
        <p:spPr>
          <a:xfrm>
            <a:off x="506700" y="3873227"/>
            <a:ext cx="1147409" cy="826351"/>
          </a:xfrm>
          <a:prstGeom prst="rect">
            <a:avLst/>
          </a:prstGeom>
          <a:noFill/>
          <a:ln>
            <a:noFill/>
          </a:ln>
        </p:spPr>
      </p:pic>
      <p:sp>
        <p:nvSpPr>
          <p:cNvPr id="565" name="Google Shape;565;p44"/>
          <p:cNvSpPr txBox="1"/>
          <p:nvPr/>
        </p:nvSpPr>
        <p:spPr>
          <a:xfrm>
            <a:off x="5126880" y="2838125"/>
            <a:ext cx="951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a:t>
            </a:r>
            <a:endParaRPr sz="3600">
              <a:latin typeface="Comic Sans MS"/>
              <a:ea typeface="Comic Sans MS"/>
              <a:cs typeface="Comic Sans MS"/>
              <a:sym typeface="Comic Sans MS"/>
            </a:endParaRPr>
          </a:p>
        </p:txBody>
      </p:sp>
      <p:sp>
        <p:nvSpPr>
          <p:cNvPr id="566" name="Google Shape;566;p44"/>
          <p:cNvSpPr txBox="1"/>
          <p:nvPr/>
        </p:nvSpPr>
        <p:spPr>
          <a:xfrm>
            <a:off x="1796500" y="2838117"/>
            <a:ext cx="10014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a:t>
            </a:r>
            <a:endParaRPr sz="3600">
              <a:latin typeface="Comic Sans MS"/>
              <a:ea typeface="Comic Sans MS"/>
              <a:cs typeface="Comic Sans MS"/>
              <a:sym typeface="Comic Sans MS"/>
            </a:endParaRPr>
          </a:p>
        </p:txBody>
      </p:sp>
      <p:sp>
        <p:nvSpPr>
          <p:cNvPr id="567" name="Google Shape;567;p44"/>
          <p:cNvSpPr txBox="1"/>
          <p:nvPr/>
        </p:nvSpPr>
        <p:spPr>
          <a:xfrm>
            <a:off x="2797911" y="2838117"/>
            <a:ext cx="1182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/m/</a:t>
            </a:r>
            <a:endParaRPr sz="3600">
              <a:latin typeface="Comic Sans MS"/>
              <a:ea typeface="Comic Sans MS"/>
              <a:cs typeface="Comic Sans MS"/>
              <a:sym typeface="Comic Sans MS"/>
            </a:endParaRPr>
          </a:p>
        </p:txBody>
      </p:sp>
      <p:pic>
        <p:nvPicPr>
          <p:cNvPr id="568" name="Google Shape;568;p44"/>
          <p:cNvPicPr preferRelativeResize="0"/>
          <p:nvPr/>
        </p:nvPicPr>
        <p:blipFill>
          <a:blip r:embed="rId4">
            <a:alphaModFix/>
          </a:blip>
          <a:stretch>
            <a:fillRect/>
          </a:stretch>
        </p:blipFill>
        <p:spPr>
          <a:xfrm>
            <a:off x="0" y="0"/>
            <a:ext cx="1378626" cy="1207500"/>
          </a:xfrm>
          <a:prstGeom prst="rect">
            <a:avLst/>
          </a:prstGeom>
          <a:noFill/>
          <a:ln>
            <a:noFill/>
          </a:ln>
        </p:spPr>
      </p:pic>
      <p:sp>
        <p:nvSpPr>
          <p:cNvPr id="569" name="Google Shape;569;p44"/>
          <p:cNvSpPr txBox="1"/>
          <p:nvPr/>
        </p:nvSpPr>
        <p:spPr>
          <a:xfrm>
            <a:off x="437625" y="405732"/>
            <a:ext cx="503400" cy="3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570" name="Google Shape;570;p44"/>
          <p:cNvSpPr/>
          <p:nvPr/>
        </p:nvSpPr>
        <p:spPr>
          <a:xfrm>
            <a:off x="1654100" y="225450"/>
            <a:ext cx="2720100" cy="7566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571" name="Google Shape;571;p44"/>
          <p:cNvSpPr txBox="1"/>
          <p:nvPr/>
        </p:nvSpPr>
        <p:spPr>
          <a:xfrm>
            <a:off x="1863997"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572" name="Google Shape;572;p44"/>
          <p:cNvSpPr txBox="1"/>
          <p:nvPr/>
        </p:nvSpPr>
        <p:spPr>
          <a:xfrm>
            <a:off x="2988378" y="384957"/>
            <a:ext cx="1176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/ie/</a:t>
            </a:r>
            <a:endParaRPr sz="3600">
              <a:latin typeface="Comic Sans MS"/>
              <a:ea typeface="Comic Sans MS"/>
              <a:cs typeface="Comic Sans MS"/>
              <a:sym typeface="Comic Sans MS"/>
            </a:endParaRPr>
          </a:p>
        </p:txBody>
      </p:sp>
      <p:sp>
        <p:nvSpPr>
          <p:cNvPr id="573" name="Google Shape;573;p44"/>
          <p:cNvSpPr txBox="1"/>
          <p:nvPr/>
        </p:nvSpPr>
        <p:spPr>
          <a:xfrm>
            <a:off x="2426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574" name="Google Shape;574;p44"/>
          <p:cNvSpPr txBox="1"/>
          <p:nvPr/>
        </p:nvSpPr>
        <p:spPr>
          <a:xfrm>
            <a:off x="4311103" y="1385250"/>
            <a:ext cx="20319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happy</a:t>
            </a:r>
            <a:endParaRPr sz="4800">
              <a:latin typeface="Comic Sans MS"/>
              <a:ea typeface="Comic Sans MS"/>
              <a:cs typeface="Comic Sans MS"/>
              <a:sym typeface="Comic Sans MS"/>
            </a:endParaRPr>
          </a:p>
        </p:txBody>
      </p:sp>
      <p:sp>
        <p:nvSpPr>
          <p:cNvPr id="575" name="Google Shape;575;p44"/>
          <p:cNvSpPr txBox="1"/>
          <p:nvPr/>
        </p:nvSpPr>
        <p:spPr>
          <a:xfrm>
            <a:off x="6077950" y="2838125"/>
            <a:ext cx="951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/p/</a:t>
            </a:r>
            <a:endParaRPr sz="3600">
              <a:latin typeface="Comic Sans MS"/>
              <a:ea typeface="Comic Sans MS"/>
              <a:cs typeface="Comic Sans MS"/>
              <a:sym typeface="Comic Sans MS"/>
            </a:endParaRPr>
          </a:p>
        </p:txBody>
      </p:sp>
      <p:sp>
        <p:nvSpPr>
          <p:cNvPr id="576" name="Google Shape;576;p44"/>
          <p:cNvSpPr txBox="1"/>
          <p:nvPr/>
        </p:nvSpPr>
        <p:spPr>
          <a:xfrm>
            <a:off x="7028950" y="2838125"/>
            <a:ext cx="1176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/ee/</a:t>
            </a:r>
            <a:endParaRPr sz="3600">
              <a:latin typeface="Comic Sans MS"/>
              <a:ea typeface="Comic Sans MS"/>
              <a:cs typeface="Comic Sans MS"/>
              <a:sym typeface="Comic Sans MS"/>
            </a:endParaRPr>
          </a:p>
        </p:txBody>
      </p:sp>
      <p:pic>
        <p:nvPicPr>
          <p:cNvPr id="577" name="Google Shape;577;p44"/>
          <p:cNvPicPr preferRelativeResize="0"/>
          <p:nvPr/>
        </p:nvPicPr>
        <p:blipFill>
          <a:blip r:embed="rId5">
            <a:alphaModFix/>
          </a:blip>
          <a:stretch>
            <a:fillRect/>
          </a:stretch>
        </p:blipFill>
        <p:spPr>
          <a:xfrm>
            <a:off x="6483436" y="225450"/>
            <a:ext cx="2267026" cy="2445700"/>
          </a:xfrm>
          <a:prstGeom prst="rect">
            <a:avLst/>
          </a:prstGeom>
          <a:noFill/>
          <a:ln>
            <a:noFill/>
          </a:ln>
        </p:spPr>
      </p:pic>
      <p:pic>
        <p:nvPicPr>
          <p:cNvPr id="578" name="Google Shape;578;p44"/>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5"/>
          <p:cNvSpPr/>
          <p:nvPr/>
        </p:nvSpPr>
        <p:spPr>
          <a:xfrm>
            <a:off x="78750" y="123175"/>
            <a:ext cx="8986500" cy="48939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5"/>
          <p:cNvSpPr txBox="1"/>
          <p:nvPr/>
        </p:nvSpPr>
        <p:spPr>
          <a:xfrm>
            <a:off x="437626" y="1375300"/>
            <a:ext cx="11220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a:t>
            </a:r>
            <a:endParaRPr sz="4800">
              <a:latin typeface="Comic Sans MS"/>
              <a:ea typeface="Comic Sans MS"/>
              <a:cs typeface="Comic Sans MS"/>
              <a:sym typeface="Comic Sans MS"/>
            </a:endParaRPr>
          </a:p>
        </p:txBody>
      </p:sp>
      <p:sp>
        <p:nvSpPr>
          <p:cNvPr id="585" name="Google Shape;585;p45"/>
          <p:cNvSpPr txBox="1"/>
          <p:nvPr/>
        </p:nvSpPr>
        <p:spPr>
          <a:xfrm>
            <a:off x="485986" y="2838117"/>
            <a:ext cx="1182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/ie/</a:t>
            </a:r>
            <a:endParaRPr sz="3600">
              <a:latin typeface="Comic Sans MS"/>
              <a:ea typeface="Comic Sans MS"/>
              <a:cs typeface="Comic Sans MS"/>
              <a:sym typeface="Comic Sans MS"/>
            </a:endParaRPr>
          </a:p>
        </p:txBody>
      </p:sp>
      <p:sp>
        <p:nvSpPr>
          <p:cNvPr id="586" name="Google Shape;586;p45"/>
          <p:cNvSpPr txBox="1"/>
          <p:nvPr/>
        </p:nvSpPr>
        <p:spPr>
          <a:xfrm>
            <a:off x="17964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am</a:t>
            </a:r>
            <a:endParaRPr sz="4800">
              <a:latin typeface="Comic Sans MS"/>
              <a:ea typeface="Comic Sans MS"/>
              <a:cs typeface="Comic Sans MS"/>
              <a:sym typeface="Comic Sans MS"/>
            </a:endParaRPr>
          </a:p>
        </p:txBody>
      </p:sp>
      <p:sp>
        <p:nvSpPr>
          <p:cNvPr id="587" name="Google Shape;587;p45"/>
          <p:cNvSpPr txBox="1"/>
          <p:nvPr/>
        </p:nvSpPr>
        <p:spPr>
          <a:xfrm>
            <a:off x="4266500" y="2838125"/>
            <a:ext cx="9747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a:t>
            </a:r>
            <a:endParaRPr sz="3600">
              <a:latin typeface="Comic Sans MS"/>
              <a:ea typeface="Comic Sans MS"/>
              <a:cs typeface="Comic Sans MS"/>
              <a:sym typeface="Comic Sans MS"/>
            </a:endParaRPr>
          </a:p>
        </p:txBody>
      </p:sp>
      <p:pic>
        <p:nvPicPr>
          <p:cNvPr id="588" name="Google Shape;588;p45"/>
          <p:cNvPicPr preferRelativeResize="0"/>
          <p:nvPr/>
        </p:nvPicPr>
        <p:blipFill>
          <a:blip r:embed="rId3">
            <a:alphaModFix/>
          </a:blip>
          <a:stretch>
            <a:fillRect/>
          </a:stretch>
        </p:blipFill>
        <p:spPr>
          <a:xfrm>
            <a:off x="506700" y="3873227"/>
            <a:ext cx="1147409" cy="826351"/>
          </a:xfrm>
          <a:prstGeom prst="rect">
            <a:avLst/>
          </a:prstGeom>
          <a:noFill/>
          <a:ln>
            <a:noFill/>
          </a:ln>
        </p:spPr>
      </p:pic>
      <p:sp>
        <p:nvSpPr>
          <p:cNvPr id="589" name="Google Shape;589;p45"/>
          <p:cNvSpPr txBox="1"/>
          <p:nvPr/>
        </p:nvSpPr>
        <p:spPr>
          <a:xfrm>
            <a:off x="5126880" y="2838125"/>
            <a:ext cx="951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a:t>
            </a:r>
            <a:endParaRPr sz="3600">
              <a:latin typeface="Comic Sans MS"/>
              <a:ea typeface="Comic Sans MS"/>
              <a:cs typeface="Comic Sans MS"/>
              <a:sym typeface="Comic Sans MS"/>
            </a:endParaRPr>
          </a:p>
        </p:txBody>
      </p:sp>
      <p:sp>
        <p:nvSpPr>
          <p:cNvPr id="590" name="Google Shape;590;p45"/>
          <p:cNvSpPr txBox="1"/>
          <p:nvPr/>
        </p:nvSpPr>
        <p:spPr>
          <a:xfrm>
            <a:off x="1796500" y="2838117"/>
            <a:ext cx="10014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a:t>
            </a:r>
            <a:endParaRPr sz="3600">
              <a:latin typeface="Comic Sans MS"/>
              <a:ea typeface="Comic Sans MS"/>
              <a:cs typeface="Comic Sans MS"/>
              <a:sym typeface="Comic Sans MS"/>
            </a:endParaRPr>
          </a:p>
        </p:txBody>
      </p:sp>
      <p:sp>
        <p:nvSpPr>
          <p:cNvPr id="591" name="Google Shape;591;p45"/>
          <p:cNvSpPr txBox="1"/>
          <p:nvPr/>
        </p:nvSpPr>
        <p:spPr>
          <a:xfrm>
            <a:off x="2797911" y="2838117"/>
            <a:ext cx="1182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/m/</a:t>
            </a:r>
            <a:endParaRPr sz="3600">
              <a:latin typeface="Comic Sans MS"/>
              <a:ea typeface="Comic Sans MS"/>
              <a:cs typeface="Comic Sans MS"/>
              <a:sym typeface="Comic Sans MS"/>
            </a:endParaRPr>
          </a:p>
        </p:txBody>
      </p:sp>
      <p:pic>
        <p:nvPicPr>
          <p:cNvPr id="592" name="Google Shape;592;p45"/>
          <p:cNvPicPr preferRelativeResize="0"/>
          <p:nvPr/>
        </p:nvPicPr>
        <p:blipFill>
          <a:blip r:embed="rId4">
            <a:alphaModFix/>
          </a:blip>
          <a:stretch>
            <a:fillRect/>
          </a:stretch>
        </p:blipFill>
        <p:spPr>
          <a:xfrm>
            <a:off x="0" y="0"/>
            <a:ext cx="1378626" cy="1207500"/>
          </a:xfrm>
          <a:prstGeom prst="rect">
            <a:avLst/>
          </a:prstGeom>
          <a:noFill/>
          <a:ln>
            <a:noFill/>
          </a:ln>
        </p:spPr>
      </p:pic>
      <p:sp>
        <p:nvSpPr>
          <p:cNvPr id="593" name="Google Shape;593;p45"/>
          <p:cNvSpPr txBox="1"/>
          <p:nvPr/>
        </p:nvSpPr>
        <p:spPr>
          <a:xfrm>
            <a:off x="437625" y="405732"/>
            <a:ext cx="503400" cy="3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594" name="Google Shape;594;p45"/>
          <p:cNvSpPr/>
          <p:nvPr/>
        </p:nvSpPr>
        <p:spPr>
          <a:xfrm>
            <a:off x="1654100" y="225450"/>
            <a:ext cx="2720100" cy="7566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595" name="Google Shape;595;p45"/>
          <p:cNvSpPr txBox="1"/>
          <p:nvPr/>
        </p:nvSpPr>
        <p:spPr>
          <a:xfrm>
            <a:off x="1863997"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596" name="Google Shape;596;p45"/>
          <p:cNvSpPr txBox="1"/>
          <p:nvPr/>
        </p:nvSpPr>
        <p:spPr>
          <a:xfrm>
            <a:off x="2988378" y="384957"/>
            <a:ext cx="1176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/ie/</a:t>
            </a:r>
            <a:endParaRPr sz="3600">
              <a:latin typeface="Comic Sans MS"/>
              <a:ea typeface="Comic Sans MS"/>
              <a:cs typeface="Comic Sans MS"/>
              <a:sym typeface="Comic Sans MS"/>
            </a:endParaRPr>
          </a:p>
        </p:txBody>
      </p:sp>
      <p:sp>
        <p:nvSpPr>
          <p:cNvPr id="597" name="Google Shape;597;p45"/>
          <p:cNvSpPr txBox="1"/>
          <p:nvPr/>
        </p:nvSpPr>
        <p:spPr>
          <a:xfrm>
            <a:off x="2426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598" name="Google Shape;598;p45"/>
          <p:cNvSpPr txBox="1"/>
          <p:nvPr/>
        </p:nvSpPr>
        <p:spPr>
          <a:xfrm>
            <a:off x="4311103" y="1385250"/>
            <a:ext cx="20319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sad</a:t>
            </a:r>
            <a:endParaRPr sz="4800">
              <a:latin typeface="Comic Sans MS"/>
              <a:ea typeface="Comic Sans MS"/>
              <a:cs typeface="Comic Sans MS"/>
              <a:sym typeface="Comic Sans MS"/>
            </a:endParaRPr>
          </a:p>
        </p:txBody>
      </p:sp>
      <p:sp>
        <p:nvSpPr>
          <p:cNvPr id="599" name="Google Shape;599;p45"/>
          <p:cNvSpPr txBox="1"/>
          <p:nvPr/>
        </p:nvSpPr>
        <p:spPr>
          <a:xfrm>
            <a:off x="6077950" y="2838125"/>
            <a:ext cx="951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/d/</a:t>
            </a:r>
            <a:endParaRPr sz="3600">
              <a:latin typeface="Comic Sans MS"/>
              <a:ea typeface="Comic Sans MS"/>
              <a:cs typeface="Comic Sans MS"/>
              <a:sym typeface="Comic Sans MS"/>
            </a:endParaRPr>
          </a:p>
        </p:txBody>
      </p:sp>
      <p:pic>
        <p:nvPicPr>
          <p:cNvPr id="600" name="Google Shape;600;p45"/>
          <p:cNvPicPr preferRelativeResize="0"/>
          <p:nvPr/>
        </p:nvPicPr>
        <p:blipFill>
          <a:blip r:embed="rId5">
            <a:alphaModFix/>
          </a:blip>
          <a:stretch>
            <a:fillRect/>
          </a:stretch>
        </p:blipFill>
        <p:spPr>
          <a:xfrm>
            <a:off x="6530350" y="384946"/>
            <a:ext cx="2173200" cy="2173200"/>
          </a:xfrm>
          <a:prstGeom prst="rect">
            <a:avLst/>
          </a:prstGeom>
          <a:noFill/>
          <a:ln>
            <a:noFill/>
          </a:ln>
        </p:spPr>
      </p:pic>
      <p:pic>
        <p:nvPicPr>
          <p:cNvPr id="601" name="Google Shape;601;p45"/>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46"/>
          <p:cNvPicPr preferRelativeResize="0"/>
          <p:nvPr/>
        </p:nvPicPr>
        <p:blipFill>
          <a:blip r:embed="rId3">
            <a:alphaModFix/>
          </a:blip>
          <a:stretch>
            <a:fillRect/>
          </a:stretch>
        </p:blipFill>
        <p:spPr>
          <a:xfrm>
            <a:off x="2346200" y="152400"/>
            <a:ext cx="4451604" cy="4838700"/>
          </a:xfrm>
          <a:prstGeom prst="rect">
            <a:avLst/>
          </a:prstGeom>
          <a:noFill/>
          <a:ln>
            <a:noFill/>
          </a:ln>
        </p:spPr>
      </p:pic>
      <p:sp>
        <p:nvSpPr>
          <p:cNvPr id="607" name="Google Shape;607;p46"/>
          <p:cNvSpPr txBox="1"/>
          <p:nvPr/>
        </p:nvSpPr>
        <p:spPr>
          <a:xfrm>
            <a:off x="3667500" y="1778250"/>
            <a:ext cx="1809000" cy="15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he</a:t>
            </a:r>
            <a:endParaRPr sz="7200">
              <a:latin typeface="Comic Sans MS"/>
              <a:ea typeface="Comic Sans MS"/>
              <a:cs typeface="Comic Sans MS"/>
              <a:sym typeface="Comic Sans MS"/>
            </a:endParaRPr>
          </a:p>
        </p:txBody>
      </p:sp>
      <p:pic>
        <p:nvPicPr>
          <p:cNvPr id="608" name="Google Shape;608;p46"/>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7"/>
          <p:cNvSpPr/>
          <p:nvPr/>
        </p:nvSpPr>
        <p:spPr>
          <a:xfrm>
            <a:off x="3284475" y="256225"/>
            <a:ext cx="5587500" cy="4225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4" name="Google Shape;614;p47"/>
          <p:cNvPicPr preferRelativeResize="0"/>
          <p:nvPr/>
        </p:nvPicPr>
        <p:blipFill>
          <a:blip r:embed="rId3">
            <a:alphaModFix/>
          </a:blip>
          <a:stretch>
            <a:fillRect/>
          </a:stretch>
        </p:blipFill>
        <p:spPr>
          <a:xfrm>
            <a:off x="0" y="0"/>
            <a:ext cx="2797300" cy="2933700"/>
          </a:xfrm>
          <a:prstGeom prst="rect">
            <a:avLst/>
          </a:prstGeom>
          <a:noFill/>
          <a:ln>
            <a:noFill/>
          </a:ln>
        </p:spPr>
      </p:pic>
      <p:sp>
        <p:nvSpPr>
          <p:cNvPr id="615" name="Google Shape;615;p47"/>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616" name="Google Shape;616;p47"/>
          <p:cNvSpPr txBox="1"/>
          <p:nvPr/>
        </p:nvSpPr>
        <p:spPr>
          <a:xfrm>
            <a:off x="5050275" y="335650"/>
            <a:ext cx="2055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he</a:t>
            </a:r>
            <a:endParaRPr sz="7200">
              <a:latin typeface="Comic Sans MS"/>
              <a:ea typeface="Comic Sans MS"/>
              <a:cs typeface="Comic Sans MS"/>
              <a:sym typeface="Comic Sans MS"/>
            </a:endParaRPr>
          </a:p>
        </p:txBody>
      </p:sp>
      <p:sp>
        <p:nvSpPr>
          <p:cNvPr id="617" name="Google Shape;617;p47"/>
          <p:cNvSpPr txBox="1"/>
          <p:nvPr/>
        </p:nvSpPr>
        <p:spPr>
          <a:xfrm>
            <a:off x="4261725" y="3056125"/>
            <a:ext cx="36330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/h//ee/</a:t>
            </a:r>
            <a:endParaRPr sz="7200">
              <a:latin typeface="Comic Sans MS"/>
              <a:ea typeface="Comic Sans MS"/>
              <a:cs typeface="Comic Sans MS"/>
              <a:sym typeface="Comic Sans MS"/>
            </a:endParaRPr>
          </a:p>
        </p:txBody>
      </p:sp>
      <p:sp>
        <p:nvSpPr>
          <p:cNvPr id="618" name="Google Shape;618;p47"/>
          <p:cNvSpPr txBox="1"/>
          <p:nvPr/>
        </p:nvSpPr>
        <p:spPr>
          <a:xfrm>
            <a:off x="5462774" y="1681825"/>
            <a:ext cx="1230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pic>
        <p:nvPicPr>
          <p:cNvPr id="619" name="Google Shape;619;p47"/>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6"/>
                                        </p:tgtEl>
                                        <p:attrNameLst>
                                          <p:attrName>style.visibility</p:attrName>
                                        </p:attrNameLst>
                                      </p:cBhvr>
                                      <p:to>
                                        <p:strVal val="visible"/>
                                      </p:to>
                                    </p:set>
                                    <p:anim calcmode="lin" valueType="num">
                                      <p:cBhvr additive="base">
                                        <p:cTn dur="1000"/>
                                        <p:tgtEl>
                                          <p:spTgt spid="6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8"/>
                                        </p:tgtEl>
                                        <p:attrNameLst>
                                          <p:attrName>style.visibility</p:attrName>
                                        </p:attrNameLst>
                                      </p:cBhvr>
                                      <p:to>
                                        <p:strVal val="visible"/>
                                      </p:to>
                                    </p:set>
                                    <p:anim calcmode="lin" valueType="num">
                                      <p:cBhvr additive="base">
                                        <p:cTn dur="1000"/>
                                        <p:tgtEl>
                                          <p:spTgt spid="6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7"/>
                                        </p:tgtEl>
                                        <p:attrNameLst>
                                          <p:attrName>style.visibility</p:attrName>
                                        </p:attrNameLst>
                                      </p:cBhvr>
                                      <p:to>
                                        <p:strVal val="visible"/>
                                      </p:to>
                                    </p:set>
                                    <p:anim calcmode="lin" valueType="num">
                                      <p:cBhvr additive="base">
                                        <p:cTn dur="1000"/>
                                        <p:tgtEl>
                                          <p:spTgt spid="61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48"/>
          <p:cNvSpPr/>
          <p:nvPr/>
        </p:nvSpPr>
        <p:spPr>
          <a:xfrm>
            <a:off x="3284475" y="256225"/>
            <a:ext cx="5587500" cy="4225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5" name="Google Shape;625;p48"/>
          <p:cNvPicPr preferRelativeResize="0"/>
          <p:nvPr/>
        </p:nvPicPr>
        <p:blipFill>
          <a:blip r:embed="rId3">
            <a:alphaModFix/>
          </a:blip>
          <a:stretch>
            <a:fillRect/>
          </a:stretch>
        </p:blipFill>
        <p:spPr>
          <a:xfrm>
            <a:off x="0" y="0"/>
            <a:ext cx="2797300" cy="2933700"/>
          </a:xfrm>
          <a:prstGeom prst="rect">
            <a:avLst/>
          </a:prstGeom>
          <a:noFill/>
          <a:ln>
            <a:noFill/>
          </a:ln>
        </p:spPr>
      </p:pic>
      <p:sp>
        <p:nvSpPr>
          <p:cNvPr id="626" name="Google Shape;626;p48"/>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627" name="Google Shape;627;p48"/>
          <p:cNvSpPr txBox="1"/>
          <p:nvPr/>
        </p:nvSpPr>
        <p:spPr>
          <a:xfrm>
            <a:off x="3674831" y="518750"/>
            <a:ext cx="1309200" cy="81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628" name="Google Shape;628;p48"/>
          <p:cNvSpPr txBox="1"/>
          <p:nvPr/>
        </p:nvSpPr>
        <p:spPr>
          <a:xfrm>
            <a:off x="5632950" y="518750"/>
            <a:ext cx="2662800" cy="81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/h//ee/</a:t>
            </a:r>
            <a:endParaRPr sz="4800">
              <a:latin typeface="Comic Sans MS"/>
              <a:ea typeface="Comic Sans MS"/>
              <a:cs typeface="Comic Sans MS"/>
              <a:sym typeface="Comic Sans MS"/>
            </a:endParaRPr>
          </a:p>
        </p:txBody>
      </p:sp>
      <p:sp>
        <p:nvSpPr>
          <p:cNvPr id="629" name="Google Shape;629;p48"/>
          <p:cNvSpPr txBox="1"/>
          <p:nvPr/>
        </p:nvSpPr>
        <p:spPr>
          <a:xfrm>
            <a:off x="4907813" y="518746"/>
            <a:ext cx="783900" cy="81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t>
            </a:r>
            <a:endParaRPr sz="4800">
              <a:latin typeface="Comic Sans MS"/>
              <a:ea typeface="Comic Sans MS"/>
              <a:cs typeface="Comic Sans MS"/>
              <a:sym typeface="Comic Sans MS"/>
            </a:endParaRPr>
          </a:p>
        </p:txBody>
      </p:sp>
      <p:pic>
        <p:nvPicPr>
          <p:cNvPr id="630" name="Google Shape;630;p48"/>
          <p:cNvPicPr preferRelativeResize="0"/>
          <p:nvPr/>
        </p:nvPicPr>
        <p:blipFill>
          <a:blip r:embed="rId4">
            <a:alphaModFix/>
          </a:blip>
          <a:stretch>
            <a:fillRect/>
          </a:stretch>
        </p:blipFill>
        <p:spPr>
          <a:xfrm>
            <a:off x="4713050" y="1880023"/>
            <a:ext cx="996100" cy="1383473"/>
          </a:xfrm>
          <a:prstGeom prst="rect">
            <a:avLst/>
          </a:prstGeom>
          <a:noFill/>
          <a:ln>
            <a:noFill/>
          </a:ln>
        </p:spPr>
      </p:pic>
      <p:pic>
        <p:nvPicPr>
          <p:cNvPr id="631" name="Google Shape;631;p48"/>
          <p:cNvPicPr preferRelativeResize="0"/>
          <p:nvPr/>
        </p:nvPicPr>
        <p:blipFill>
          <a:blip r:embed="rId5">
            <a:alphaModFix/>
          </a:blip>
          <a:stretch>
            <a:fillRect/>
          </a:stretch>
        </p:blipFill>
        <p:spPr>
          <a:xfrm>
            <a:off x="5709147" y="1579195"/>
            <a:ext cx="996100" cy="2361105"/>
          </a:xfrm>
          <a:prstGeom prst="rect">
            <a:avLst/>
          </a:prstGeom>
          <a:noFill/>
          <a:ln>
            <a:noFill/>
          </a:ln>
        </p:spPr>
      </p:pic>
      <p:sp>
        <p:nvSpPr>
          <p:cNvPr id="632" name="Google Shape;632;p48"/>
          <p:cNvSpPr/>
          <p:nvPr/>
        </p:nvSpPr>
        <p:spPr>
          <a:xfrm>
            <a:off x="254975" y="3135925"/>
            <a:ext cx="2662800" cy="1864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633" name="Google Shape;633;p48"/>
          <p:cNvSpPr txBox="1"/>
          <p:nvPr/>
        </p:nvSpPr>
        <p:spPr>
          <a:xfrm>
            <a:off x="1096491" y="31709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he</a:t>
            </a:r>
            <a:endParaRPr sz="2400">
              <a:latin typeface="Comic Sans MS"/>
              <a:ea typeface="Comic Sans MS"/>
              <a:cs typeface="Comic Sans MS"/>
              <a:sym typeface="Comic Sans MS"/>
            </a:endParaRPr>
          </a:p>
        </p:txBody>
      </p:sp>
      <p:sp>
        <p:nvSpPr>
          <p:cNvPr id="634" name="Google Shape;634;p48"/>
          <p:cNvSpPr txBox="1"/>
          <p:nvPr/>
        </p:nvSpPr>
        <p:spPr>
          <a:xfrm>
            <a:off x="720697" y="4371330"/>
            <a:ext cx="17313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/h//ee/</a:t>
            </a:r>
            <a:endParaRPr sz="2400">
              <a:latin typeface="Comic Sans MS"/>
              <a:ea typeface="Comic Sans MS"/>
              <a:cs typeface="Comic Sans MS"/>
              <a:sym typeface="Comic Sans MS"/>
            </a:endParaRPr>
          </a:p>
        </p:txBody>
      </p:sp>
      <p:sp>
        <p:nvSpPr>
          <p:cNvPr id="635" name="Google Shape;635;p48"/>
          <p:cNvSpPr txBox="1"/>
          <p:nvPr/>
        </p:nvSpPr>
        <p:spPr>
          <a:xfrm>
            <a:off x="1293073" y="3764945"/>
            <a:ext cx="5865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636" name="Google Shape;636;p48"/>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7"/>
                                        </p:tgtEl>
                                        <p:attrNameLst>
                                          <p:attrName>style.visibility</p:attrName>
                                        </p:attrNameLst>
                                      </p:cBhvr>
                                      <p:to>
                                        <p:strVal val="visible"/>
                                      </p:to>
                                    </p:set>
                                    <p:anim calcmode="lin" valueType="num">
                                      <p:cBhvr additive="base">
                                        <p:cTn dur="1000"/>
                                        <p:tgtEl>
                                          <p:spTgt spid="62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9"/>
                                        </p:tgtEl>
                                        <p:attrNameLst>
                                          <p:attrName>style.visibility</p:attrName>
                                        </p:attrNameLst>
                                      </p:cBhvr>
                                      <p:to>
                                        <p:strVal val="visible"/>
                                      </p:to>
                                    </p:set>
                                    <p:anim calcmode="lin" valueType="num">
                                      <p:cBhvr additive="base">
                                        <p:cTn dur="1000"/>
                                        <p:tgtEl>
                                          <p:spTgt spid="62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8"/>
                                        </p:tgtEl>
                                        <p:attrNameLst>
                                          <p:attrName>style.visibility</p:attrName>
                                        </p:attrNameLst>
                                      </p:cBhvr>
                                      <p:to>
                                        <p:strVal val="visible"/>
                                      </p:to>
                                    </p:set>
                                    <p:anim calcmode="lin" valueType="num">
                                      <p:cBhvr additive="base">
                                        <p:cTn dur="1000"/>
                                        <p:tgtEl>
                                          <p:spTgt spid="62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49"/>
          <p:cNvSpPr/>
          <p:nvPr/>
        </p:nvSpPr>
        <p:spPr>
          <a:xfrm>
            <a:off x="78750" y="123175"/>
            <a:ext cx="8986500" cy="48939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9"/>
          <p:cNvSpPr txBox="1"/>
          <p:nvPr/>
        </p:nvSpPr>
        <p:spPr>
          <a:xfrm>
            <a:off x="249675" y="1375300"/>
            <a:ext cx="12354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643" name="Google Shape;643;p49"/>
          <p:cNvSpPr txBox="1"/>
          <p:nvPr/>
        </p:nvSpPr>
        <p:spPr>
          <a:xfrm>
            <a:off x="302899" y="2838125"/>
            <a:ext cx="2179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 /ee/</a:t>
            </a:r>
            <a:endParaRPr sz="3600">
              <a:latin typeface="Comic Sans MS"/>
              <a:ea typeface="Comic Sans MS"/>
              <a:cs typeface="Comic Sans MS"/>
              <a:sym typeface="Comic Sans MS"/>
            </a:endParaRPr>
          </a:p>
        </p:txBody>
      </p:sp>
      <p:sp>
        <p:nvSpPr>
          <p:cNvPr id="644" name="Google Shape;644;p49"/>
          <p:cNvSpPr txBox="1"/>
          <p:nvPr/>
        </p:nvSpPr>
        <p:spPr>
          <a:xfrm>
            <a:off x="26346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is</a:t>
            </a:r>
            <a:endParaRPr sz="4800">
              <a:latin typeface="Comic Sans MS"/>
              <a:ea typeface="Comic Sans MS"/>
              <a:cs typeface="Comic Sans MS"/>
              <a:sym typeface="Comic Sans MS"/>
            </a:endParaRPr>
          </a:p>
        </p:txBody>
      </p:sp>
      <p:sp>
        <p:nvSpPr>
          <p:cNvPr id="645" name="Google Shape;645;p49"/>
          <p:cNvSpPr txBox="1"/>
          <p:nvPr/>
        </p:nvSpPr>
        <p:spPr>
          <a:xfrm>
            <a:off x="4723695" y="2838117"/>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a:t>
            </a:r>
            <a:endParaRPr sz="3600">
              <a:latin typeface="Comic Sans MS"/>
              <a:ea typeface="Comic Sans MS"/>
              <a:cs typeface="Comic Sans MS"/>
              <a:sym typeface="Comic Sans MS"/>
            </a:endParaRPr>
          </a:p>
        </p:txBody>
      </p:sp>
      <p:sp>
        <p:nvSpPr>
          <p:cNvPr id="646" name="Google Shape;646;p49"/>
          <p:cNvSpPr txBox="1"/>
          <p:nvPr/>
        </p:nvSpPr>
        <p:spPr>
          <a:xfrm>
            <a:off x="5761766" y="2838117"/>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all</a:t>
            </a:r>
            <a:endParaRPr sz="3600">
              <a:latin typeface="Comic Sans MS"/>
              <a:ea typeface="Comic Sans MS"/>
              <a:cs typeface="Comic Sans MS"/>
              <a:sym typeface="Comic Sans MS"/>
            </a:endParaRPr>
          </a:p>
        </p:txBody>
      </p:sp>
      <p:sp>
        <p:nvSpPr>
          <p:cNvPr id="647" name="Google Shape;647;p49"/>
          <p:cNvSpPr txBox="1"/>
          <p:nvPr/>
        </p:nvSpPr>
        <p:spPr>
          <a:xfrm>
            <a:off x="2621501" y="2838125"/>
            <a:ext cx="9027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648" name="Google Shape;648;p49"/>
          <p:cNvSpPr txBox="1"/>
          <p:nvPr/>
        </p:nvSpPr>
        <p:spPr>
          <a:xfrm>
            <a:off x="3524142" y="2838125"/>
            <a:ext cx="10659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/z/</a:t>
            </a:r>
            <a:endParaRPr sz="3600">
              <a:latin typeface="Comic Sans MS"/>
              <a:ea typeface="Comic Sans MS"/>
              <a:cs typeface="Comic Sans MS"/>
              <a:sym typeface="Comic Sans MS"/>
            </a:endParaRPr>
          </a:p>
        </p:txBody>
      </p:sp>
      <p:pic>
        <p:nvPicPr>
          <p:cNvPr id="649" name="Google Shape;649;p49"/>
          <p:cNvPicPr preferRelativeResize="0"/>
          <p:nvPr/>
        </p:nvPicPr>
        <p:blipFill>
          <a:blip r:embed="rId3">
            <a:alphaModFix/>
          </a:blip>
          <a:stretch>
            <a:fillRect/>
          </a:stretch>
        </p:blipFill>
        <p:spPr>
          <a:xfrm>
            <a:off x="6870250" y="512725"/>
            <a:ext cx="853325" cy="4118049"/>
          </a:xfrm>
          <a:prstGeom prst="rect">
            <a:avLst/>
          </a:prstGeom>
          <a:noFill/>
          <a:ln>
            <a:noFill/>
          </a:ln>
        </p:spPr>
      </p:pic>
      <p:pic>
        <p:nvPicPr>
          <p:cNvPr id="650" name="Google Shape;650;p49"/>
          <p:cNvPicPr preferRelativeResize="0"/>
          <p:nvPr/>
        </p:nvPicPr>
        <p:blipFill>
          <a:blip r:embed="rId4">
            <a:alphaModFix/>
          </a:blip>
          <a:stretch>
            <a:fillRect/>
          </a:stretch>
        </p:blipFill>
        <p:spPr>
          <a:xfrm>
            <a:off x="0" y="0"/>
            <a:ext cx="1378626" cy="1207500"/>
          </a:xfrm>
          <a:prstGeom prst="rect">
            <a:avLst/>
          </a:prstGeom>
          <a:noFill/>
          <a:ln>
            <a:noFill/>
          </a:ln>
        </p:spPr>
      </p:pic>
      <p:sp>
        <p:nvSpPr>
          <p:cNvPr id="651" name="Google Shape;651;p49"/>
          <p:cNvSpPr txBox="1"/>
          <p:nvPr/>
        </p:nvSpPr>
        <p:spPr>
          <a:xfrm>
            <a:off x="361425" y="329522"/>
            <a:ext cx="6444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he</a:t>
            </a:r>
            <a:endParaRPr sz="3000">
              <a:latin typeface="Comic Sans MS"/>
              <a:ea typeface="Comic Sans MS"/>
              <a:cs typeface="Comic Sans MS"/>
              <a:sym typeface="Comic Sans MS"/>
            </a:endParaRPr>
          </a:p>
        </p:txBody>
      </p:sp>
      <p:sp>
        <p:nvSpPr>
          <p:cNvPr id="652" name="Google Shape;652;p49"/>
          <p:cNvSpPr/>
          <p:nvPr/>
        </p:nvSpPr>
        <p:spPr>
          <a:xfrm>
            <a:off x="1654100" y="225450"/>
            <a:ext cx="3955500" cy="7566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653" name="Google Shape;653;p49"/>
          <p:cNvSpPr txBox="1"/>
          <p:nvPr/>
        </p:nvSpPr>
        <p:spPr>
          <a:xfrm>
            <a:off x="1864002" y="384950"/>
            <a:ext cx="853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he</a:t>
            </a:r>
            <a:endParaRPr sz="3600">
              <a:latin typeface="Comic Sans MS"/>
              <a:ea typeface="Comic Sans MS"/>
              <a:cs typeface="Comic Sans MS"/>
              <a:sym typeface="Comic Sans MS"/>
            </a:endParaRPr>
          </a:p>
        </p:txBody>
      </p:sp>
      <p:sp>
        <p:nvSpPr>
          <p:cNvPr id="654" name="Google Shape;654;p49"/>
          <p:cNvSpPr txBox="1"/>
          <p:nvPr/>
        </p:nvSpPr>
        <p:spPr>
          <a:xfrm>
            <a:off x="3506549" y="384957"/>
            <a:ext cx="19686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/h//ee/</a:t>
            </a:r>
            <a:endParaRPr sz="3600">
              <a:latin typeface="Comic Sans MS"/>
              <a:ea typeface="Comic Sans MS"/>
              <a:cs typeface="Comic Sans MS"/>
              <a:sym typeface="Comic Sans MS"/>
            </a:endParaRPr>
          </a:p>
        </p:txBody>
      </p:sp>
      <p:sp>
        <p:nvSpPr>
          <p:cNvPr id="655" name="Google Shape;655;p49"/>
          <p:cNvSpPr txBox="1"/>
          <p:nvPr/>
        </p:nvSpPr>
        <p:spPr>
          <a:xfrm>
            <a:off x="2807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656" name="Google Shape;656;p49"/>
          <p:cNvSpPr txBox="1"/>
          <p:nvPr/>
        </p:nvSpPr>
        <p:spPr>
          <a:xfrm>
            <a:off x="46920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tall</a:t>
            </a:r>
            <a:endParaRPr sz="4800">
              <a:latin typeface="Comic Sans MS"/>
              <a:ea typeface="Comic Sans MS"/>
              <a:cs typeface="Comic Sans MS"/>
              <a:sym typeface="Comic Sans MS"/>
            </a:endParaRPr>
          </a:p>
        </p:txBody>
      </p:sp>
      <p:pic>
        <p:nvPicPr>
          <p:cNvPr id="657" name="Google Shape;657;p49"/>
          <p:cNvPicPr preferRelativeResize="0"/>
          <p:nvPr/>
        </p:nvPicPr>
        <p:blipFill>
          <a:blip r:embed="rId5">
            <a:alphaModFix/>
          </a:blip>
          <a:stretch>
            <a:fillRect/>
          </a:stretch>
        </p:blipFill>
        <p:spPr>
          <a:xfrm>
            <a:off x="644625" y="3997962"/>
            <a:ext cx="451351" cy="483066"/>
          </a:xfrm>
          <a:prstGeom prst="rect">
            <a:avLst/>
          </a:prstGeom>
          <a:noFill/>
          <a:ln>
            <a:noFill/>
          </a:ln>
        </p:spPr>
      </p:pic>
      <p:pic>
        <p:nvPicPr>
          <p:cNvPr id="658" name="Google Shape;658;p49"/>
          <p:cNvPicPr preferRelativeResize="0"/>
          <p:nvPr/>
        </p:nvPicPr>
        <p:blipFill>
          <a:blip r:embed="rId6">
            <a:alphaModFix/>
          </a:blip>
          <a:stretch>
            <a:fillRect/>
          </a:stretch>
        </p:blipFill>
        <p:spPr>
          <a:xfrm>
            <a:off x="1095974" y="3892922"/>
            <a:ext cx="451351" cy="824425"/>
          </a:xfrm>
          <a:prstGeom prst="rect">
            <a:avLst/>
          </a:prstGeom>
          <a:noFill/>
          <a:ln>
            <a:noFill/>
          </a:ln>
        </p:spPr>
      </p:pic>
      <p:pic>
        <p:nvPicPr>
          <p:cNvPr id="659" name="Google Shape;659;p49"/>
          <p:cNvPicPr preferRelativeResize="0"/>
          <p:nvPr/>
        </p:nvPicPr>
        <p:blipFill>
          <a:blip r:embed="rId7">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9"/>
                                        </p:tgtEl>
                                        <p:attrNameLst>
                                          <p:attrName>style.visibility</p:attrName>
                                        </p:attrNameLst>
                                      </p:cBhvr>
                                      <p:to>
                                        <p:strVal val="visible"/>
                                      </p:to>
                                    </p:set>
                                    <p:anim calcmode="lin" valueType="num">
                                      <p:cBhvr additive="base">
                                        <p:cTn dur="1000"/>
                                        <p:tgtEl>
                                          <p:spTgt spid="64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0"/>
          <p:cNvSpPr/>
          <p:nvPr/>
        </p:nvSpPr>
        <p:spPr>
          <a:xfrm>
            <a:off x="78750" y="123175"/>
            <a:ext cx="8986500" cy="48939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0"/>
          <p:cNvSpPr txBox="1"/>
          <p:nvPr/>
        </p:nvSpPr>
        <p:spPr>
          <a:xfrm>
            <a:off x="249675" y="1375300"/>
            <a:ext cx="12354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666" name="Google Shape;666;p50"/>
          <p:cNvSpPr txBox="1"/>
          <p:nvPr/>
        </p:nvSpPr>
        <p:spPr>
          <a:xfrm>
            <a:off x="302899" y="2838125"/>
            <a:ext cx="2179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 /ee/</a:t>
            </a:r>
            <a:endParaRPr sz="3600">
              <a:latin typeface="Comic Sans MS"/>
              <a:ea typeface="Comic Sans MS"/>
              <a:cs typeface="Comic Sans MS"/>
              <a:sym typeface="Comic Sans MS"/>
            </a:endParaRPr>
          </a:p>
        </p:txBody>
      </p:sp>
      <p:sp>
        <p:nvSpPr>
          <p:cNvPr id="667" name="Google Shape;667;p50"/>
          <p:cNvSpPr txBox="1"/>
          <p:nvPr/>
        </p:nvSpPr>
        <p:spPr>
          <a:xfrm>
            <a:off x="26346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is</a:t>
            </a:r>
            <a:endParaRPr sz="4800">
              <a:latin typeface="Comic Sans MS"/>
              <a:ea typeface="Comic Sans MS"/>
              <a:cs typeface="Comic Sans MS"/>
              <a:sym typeface="Comic Sans MS"/>
            </a:endParaRPr>
          </a:p>
        </p:txBody>
      </p:sp>
      <p:sp>
        <p:nvSpPr>
          <p:cNvPr id="668" name="Google Shape;668;p50"/>
          <p:cNvSpPr txBox="1"/>
          <p:nvPr/>
        </p:nvSpPr>
        <p:spPr>
          <a:xfrm>
            <a:off x="4723700" y="2838125"/>
            <a:ext cx="1167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a:t>
            </a:r>
            <a:endParaRPr sz="3600">
              <a:latin typeface="Comic Sans MS"/>
              <a:ea typeface="Comic Sans MS"/>
              <a:cs typeface="Comic Sans MS"/>
              <a:sym typeface="Comic Sans MS"/>
            </a:endParaRPr>
          </a:p>
        </p:txBody>
      </p:sp>
      <p:sp>
        <p:nvSpPr>
          <p:cNvPr id="669" name="Google Shape;669;p50"/>
          <p:cNvSpPr txBox="1"/>
          <p:nvPr/>
        </p:nvSpPr>
        <p:spPr>
          <a:xfrm>
            <a:off x="5890945" y="2838125"/>
            <a:ext cx="1167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/or/</a:t>
            </a:r>
            <a:endParaRPr sz="3600">
              <a:latin typeface="Comic Sans MS"/>
              <a:ea typeface="Comic Sans MS"/>
              <a:cs typeface="Comic Sans MS"/>
              <a:sym typeface="Comic Sans MS"/>
            </a:endParaRPr>
          </a:p>
        </p:txBody>
      </p:sp>
      <p:sp>
        <p:nvSpPr>
          <p:cNvPr id="670" name="Google Shape;670;p50"/>
          <p:cNvSpPr txBox="1"/>
          <p:nvPr/>
        </p:nvSpPr>
        <p:spPr>
          <a:xfrm>
            <a:off x="2621501" y="2838125"/>
            <a:ext cx="9027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671" name="Google Shape;671;p50"/>
          <p:cNvSpPr txBox="1"/>
          <p:nvPr/>
        </p:nvSpPr>
        <p:spPr>
          <a:xfrm>
            <a:off x="3524142" y="2838125"/>
            <a:ext cx="10659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/z/</a:t>
            </a:r>
            <a:endParaRPr sz="3600">
              <a:latin typeface="Comic Sans MS"/>
              <a:ea typeface="Comic Sans MS"/>
              <a:cs typeface="Comic Sans MS"/>
              <a:sym typeface="Comic Sans MS"/>
            </a:endParaRPr>
          </a:p>
        </p:txBody>
      </p:sp>
      <p:pic>
        <p:nvPicPr>
          <p:cNvPr id="672" name="Google Shape;672;p50"/>
          <p:cNvPicPr preferRelativeResize="0"/>
          <p:nvPr/>
        </p:nvPicPr>
        <p:blipFill>
          <a:blip r:embed="rId3">
            <a:alphaModFix/>
          </a:blip>
          <a:stretch>
            <a:fillRect/>
          </a:stretch>
        </p:blipFill>
        <p:spPr>
          <a:xfrm>
            <a:off x="7145875" y="1576788"/>
            <a:ext cx="853325" cy="824426"/>
          </a:xfrm>
          <a:prstGeom prst="rect">
            <a:avLst/>
          </a:prstGeom>
          <a:noFill/>
          <a:ln>
            <a:noFill/>
          </a:ln>
        </p:spPr>
      </p:pic>
      <p:pic>
        <p:nvPicPr>
          <p:cNvPr id="673" name="Google Shape;673;p50"/>
          <p:cNvPicPr preferRelativeResize="0"/>
          <p:nvPr/>
        </p:nvPicPr>
        <p:blipFill>
          <a:blip r:embed="rId4">
            <a:alphaModFix/>
          </a:blip>
          <a:stretch>
            <a:fillRect/>
          </a:stretch>
        </p:blipFill>
        <p:spPr>
          <a:xfrm>
            <a:off x="0" y="0"/>
            <a:ext cx="1378626" cy="1207500"/>
          </a:xfrm>
          <a:prstGeom prst="rect">
            <a:avLst/>
          </a:prstGeom>
          <a:noFill/>
          <a:ln>
            <a:noFill/>
          </a:ln>
        </p:spPr>
      </p:pic>
      <p:sp>
        <p:nvSpPr>
          <p:cNvPr id="674" name="Google Shape;674;p50"/>
          <p:cNvSpPr txBox="1"/>
          <p:nvPr/>
        </p:nvSpPr>
        <p:spPr>
          <a:xfrm>
            <a:off x="361425" y="329522"/>
            <a:ext cx="6444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he</a:t>
            </a:r>
            <a:endParaRPr sz="3000">
              <a:latin typeface="Comic Sans MS"/>
              <a:ea typeface="Comic Sans MS"/>
              <a:cs typeface="Comic Sans MS"/>
              <a:sym typeface="Comic Sans MS"/>
            </a:endParaRPr>
          </a:p>
        </p:txBody>
      </p:sp>
      <p:sp>
        <p:nvSpPr>
          <p:cNvPr id="675" name="Google Shape;675;p50"/>
          <p:cNvSpPr/>
          <p:nvPr/>
        </p:nvSpPr>
        <p:spPr>
          <a:xfrm>
            <a:off x="1654100" y="225450"/>
            <a:ext cx="3955500" cy="7566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676" name="Google Shape;676;p50"/>
          <p:cNvSpPr txBox="1"/>
          <p:nvPr/>
        </p:nvSpPr>
        <p:spPr>
          <a:xfrm>
            <a:off x="1864002" y="384950"/>
            <a:ext cx="853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he</a:t>
            </a:r>
            <a:endParaRPr sz="3600">
              <a:latin typeface="Comic Sans MS"/>
              <a:ea typeface="Comic Sans MS"/>
              <a:cs typeface="Comic Sans MS"/>
              <a:sym typeface="Comic Sans MS"/>
            </a:endParaRPr>
          </a:p>
        </p:txBody>
      </p:sp>
      <p:sp>
        <p:nvSpPr>
          <p:cNvPr id="677" name="Google Shape;677;p50"/>
          <p:cNvSpPr txBox="1"/>
          <p:nvPr/>
        </p:nvSpPr>
        <p:spPr>
          <a:xfrm>
            <a:off x="3506549" y="384957"/>
            <a:ext cx="19686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/h//ee/</a:t>
            </a:r>
            <a:endParaRPr sz="3600">
              <a:latin typeface="Comic Sans MS"/>
              <a:ea typeface="Comic Sans MS"/>
              <a:cs typeface="Comic Sans MS"/>
              <a:sym typeface="Comic Sans MS"/>
            </a:endParaRPr>
          </a:p>
        </p:txBody>
      </p:sp>
      <p:sp>
        <p:nvSpPr>
          <p:cNvPr id="678" name="Google Shape;678;p50"/>
          <p:cNvSpPr txBox="1"/>
          <p:nvPr/>
        </p:nvSpPr>
        <p:spPr>
          <a:xfrm>
            <a:off x="2807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679" name="Google Shape;679;p50"/>
          <p:cNvSpPr txBox="1"/>
          <p:nvPr/>
        </p:nvSpPr>
        <p:spPr>
          <a:xfrm>
            <a:off x="4692100" y="1385250"/>
            <a:ext cx="1968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short</a:t>
            </a:r>
            <a:endParaRPr sz="4800">
              <a:latin typeface="Comic Sans MS"/>
              <a:ea typeface="Comic Sans MS"/>
              <a:cs typeface="Comic Sans MS"/>
              <a:sym typeface="Comic Sans MS"/>
            </a:endParaRPr>
          </a:p>
        </p:txBody>
      </p:sp>
      <p:pic>
        <p:nvPicPr>
          <p:cNvPr id="680" name="Google Shape;680;p50"/>
          <p:cNvPicPr preferRelativeResize="0"/>
          <p:nvPr/>
        </p:nvPicPr>
        <p:blipFill>
          <a:blip r:embed="rId5">
            <a:alphaModFix/>
          </a:blip>
          <a:stretch>
            <a:fillRect/>
          </a:stretch>
        </p:blipFill>
        <p:spPr>
          <a:xfrm>
            <a:off x="644625" y="3997962"/>
            <a:ext cx="451351" cy="483066"/>
          </a:xfrm>
          <a:prstGeom prst="rect">
            <a:avLst/>
          </a:prstGeom>
          <a:noFill/>
          <a:ln>
            <a:noFill/>
          </a:ln>
        </p:spPr>
      </p:pic>
      <p:pic>
        <p:nvPicPr>
          <p:cNvPr id="681" name="Google Shape;681;p50"/>
          <p:cNvPicPr preferRelativeResize="0"/>
          <p:nvPr/>
        </p:nvPicPr>
        <p:blipFill>
          <a:blip r:embed="rId6">
            <a:alphaModFix/>
          </a:blip>
          <a:stretch>
            <a:fillRect/>
          </a:stretch>
        </p:blipFill>
        <p:spPr>
          <a:xfrm>
            <a:off x="1095974" y="3892922"/>
            <a:ext cx="451351" cy="824425"/>
          </a:xfrm>
          <a:prstGeom prst="rect">
            <a:avLst/>
          </a:prstGeom>
          <a:noFill/>
          <a:ln>
            <a:noFill/>
          </a:ln>
        </p:spPr>
      </p:pic>
      <p:sp>
        <p:nvSpPr>
          <p:cNvPr id="682" name="Google Shape;682;p50"/>
          <p:cNvSpPr txBox="1"/>
          <p:nvPr/>
        </p:nvSpPr>
        <p:spPr>
          <a:xfrm>
            <a:off x="7057166" y="2838117"/>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a:t>
            </a:r>
            <a:endParaRPr sz="3600">
              <a:latin typeface="Comic Sans MS"/>
              <a:ea typeface="Comic Sans MS"/>
              <a:cs typeface="Comic Sans MS"/>
              <a:sym typeface="Comic Sans MS"/>
            </a:endParaRPr>
          </a:p>
        </p:txBody>
      </p:sp>
      <p:pic>
        <p:nvPicPr>
          <p:cNvPr id="683" name="Google Shape;683;p50"/>
          <p:cNvPicPr preferRelativeResize="0"/>
          <p:nvPr/>
        </p:nvPicPr>
        <p:blipFill>
          <a:blip r:embed="rId7">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1000"/>
                                        <p:tgtEl>
                                          <p:spTgt spid="680"/>
                                        </p:tgtEl>
                                      </p:cBhvr>
                                    </p:animEffect>
                                  </p:childTnLst>
                                </p:cTn>
                              </p:par>
                              <p:par>
                                <p:cTn fill="hold" nodeType="with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2"/>
                                        </p:tgtEl>
                                        <p:attrNameLst>
                                          <p:attrName>style.visibility</p:attrName>
                                        </p:attrNameLst>
                                      </p:cBhvr>
                                      <p:to>
                                        <p:strVal val="visible"/>
                                      </p:to>
                                    </p:set>
                                    <p:anim calcmode="lin" valueType="num">
                                      <p:cBhvr additive="base">
                                        <p:cTn dur="1000"/>
                                        <p:tgtEl>
                                          <p:spTgt spid="6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1"/>
          <p:cNvSpPr/>
          <p:nvPr/>
        </p:nvSpPr>
        <p:spPr>
          <a:xfrm>
            <a:off x="78750" y="123175"/>
            <a:ext cx="8986500" cy="48939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1"/>
          <p:cNvSpPr txBox="1"/>
          <p:nvPr/>
        </p:nvSpPr>
        <p:spPr>
          <a:xfrm>
            <a:off x="249675" y="1375300"/>
            <a:ext cx="12354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690" name="Google Shape;690;p51"/>
          <p:cNvSpPr txBox="1"/>
          <p:nvPr/>
        </p:nvSpPr>
        <p:spPr>
          <a:xfrm>
            <a:off x="302899" y="2838125"/>
            <a:ext cx="2179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 /ee/</a:t>
            </a:r>
            <a:endParaRPr sz="3600">
              <a:latin typeface="Comic Sans MS"/>
              <a:ea typeface="Comic Sans MS"/>
              <a:cs typeface="Comic Sans MS"/>
              <a:sym typeface="Comic Sans MS"/>
            </a:endParaRPr>
          </a:p>
        </p:txBody>
      </p:sp>
      <p:sp>
        <p:nvSpPr>
          <p:cNvPr id="691" name="Google Shape;691;p51"/>
          <p:cNvSpPr txBox="1"/>
          <p:nvPr/>
        </p:nvSpPr>
        <p:spPr>
          <a:xfrm>
            <a:off x="26346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is</a:t>
            </a:r>
            <a:endParaRPr sz="4800">
              <a:latin typeface="Comic Sans MS"/>
              <a:ea typeface="Comic Sans MS"/>
              <a:cs typeface="Comic Sans MS"/>
              <a:sym typeface="Comic Sans MS"/>
            </a:endParaRPr>
          </a:p>
        </p:txBody>
      </p:sp>
      <p:sp>
        <p:nvSpPr>
          <p:cNvPr id="692" name="Google Shape;692;p51"/>
          <p:cNvSpPr txBox="1"/>
          <p:nvPr/>
        </p:nvSpPr>
        <p:spPr>
          <a:xfrm>
            <a:off x="4723700" y="2838125"/>
            <a:ext cx="909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/f/</a:t>
            </a:r>
            <a:endParaRPr sz="3600">
              <a:latin typeface="Comic Sans MS"/>
              <a:ea typeface="Comic Sans MS"/>
              <a:cs typeface="Comic Sans MS"/>
              <a:sym typeface="Comic Sans MS"/>
            </a:endParaRPr>
          </a:p>
        </p:txBody>
      </p:sp>
      <p:sp>
        <p:nvSpPr>
          <p:cNvPr id="693" name="Google Shape;693;p51"/>
          <p:cNvSpPr txBox="1"/>
          <p:nvPr/>
        </p:nvSpPr>
        <p:spPr>
          <a:xfrm>
            <a:off x="5632643" y="2838125"/>
            <a:ext cx="909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a:t>
            </a:r>
            <a:endParaRPr sz="3600">
              <a:latin typeface="Comic Sans MS"/>
              <a:ea typeface="Comic Sans MS"/>
              <a:cs typeface="Comic Sans MS"/>
              <a:sym typeface="Comic Sans MS"/>
            </a:endParaRPr>
          </a:p>
        </p:txBody>
      </p:sp>
      <p:sp>
        <p:nvSpPr>
          <p:cNvPr id="694" name="Google Shape;694;p51"/>
          <p:cNvSpPr txBox="1"/>
          <p:nvPr/>
        </p:nvSpPr>
        <p:spPr>
          <a:xfrm>
            <a:off x="2621501" y="2838125"/>
            <a:ext cx="9027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695" name="Google Shape;695;p51"/>
          <p:cNvSpPr txBox="1"/>
          <p:nvPr/>
        </p:nvSpPr>
        <p:spPr>
          <a:xfrm>
            <a:off x="3524142" y="2838125"/>
            <a:ext cx="10659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/z/</a:t>
            </a:r>
            <a:endParaRPr sz="3600">
              <a:latin typeface="Comic Sans MS"/>
              <a:ea typeface="Comic Sans MS"/>
              <a:cs typeface="Comic Sans MS"/>
              <a:sym typeface="Comic Sans MS"/>
            </a:endParaRPr>
          </a:p>
        </p:txBody>
      </p:sp>
      <p:pic>
        <p:nvPicPr>
          <p:cNvPr id="696" name="Google Shape;696;p51"/>
          <p:cNvPicPr preferRelativeResize="0"/>
          <p:nvPr/>
        </p:nvPicPr>
        <p:blipFill>
          <a:blip r:embed="rId3">
            <a:alphaModFix/>
          </a:blip>
          <a:stretch>
            <a:fillRect/>
          </a:stretch>
        </p:blipFill>
        <p:spPr>
          <a:xfrm>
            <a:off x="0" y="0"/>
            <a:ext cx="1378626" cy="1207500"/>
          </a:xfrm>
          <a:prstGeom prst="rect">
            <a:avLst/>
          </a:prstGeom>
          <a:noFill/>
          <a:ln>
            <a:noFill/>
          </a:ln>
        </p:spPr>
      </p:pic>
      <p:sp>
        <p:nvSpPr>
          <p:cNvPr id="697" name="Google Shape;697;p51"/>
          <p:cNvSpPr txBox="1"/>
          <p:nvPr/>
        </p:nvSpPr>
        <p:spPr>
          <a:xfrm>
            <a:off x="361425" y="329522"/>
            <a:ext cx="6444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he</a:t>
            </a:r>
            <a:endParaRPr sz="3000">
              <a:latin typeface="Comic Sans MS"/>
              <a:ea typeface="Comic Sans MS"/>
              <a:cs typeface="Comic Sans MS"/>
              <a:sym typeface="Comic Sans MS"/>
            </a:endParaRPr>
          </a:p>
        </p:txBody>
      </p:sp>
      <p:sp>
        <p:nvSpPr>
          <p:cNvPr id="698" name="Google Shape;698;p51"/>
          <p:cNvSpPr/>
          <p:nvPr/>
        </p:nvSpPr>
        <p:spPr>
          <a:xfrm>
            <a:off x="1654100" y="225450"/>
            <a:ext cx="3955500" cy="7566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699" name="Google Shape;699;p51"/>
          <p:cNvSpPr txBox="1"/>
          <p:nvPr/>
        </p:nvSpPr>
        <p:spPr>
          <a:xfrm>
            <a:off x="1864002" y="384950"/>
            <a:ext cx="853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he</a:t>
            </a:r>
            <a:endParaRPr sz="3600">
              <a:latin typeface="Comic Sans MS"/>
              <a:ea typeface="Comic Sans MS"/>
              <a:cs typeface="Comic Sans MS"/>
              <a:sym typeface="Comic Sans MS"/>
            </a:endParaRPr>
          </a:p>
        </p:txBody>
      </p:sp>
      <p:sp>
        <p:nvSpPr>
          <p:cNvPr id="700" name="Google Shape;700;p51"/>
          <p:cNvSpPr txBox="1"/>
          <p:nvPr/>
        </p:nvSpPr>
        <p:spPr>
          <a:xfrm>
            <a:off x="3506549" y="384957"/>
            <a:ext cx="19686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/h//ee/</a:t>
            </a:r>
            <a:endParaRPr sz="3600">
              <a:latin typeface="Comic Sans MS"/>
              <a:ea typeface="Comic Sans MS"/>
              <a:cs typeface="Comic Sans MS"/>
              <a:sym typeface="Comic Sans MS"/>
            </a:endParaRPr>
          </a:p>
        </p:txBody>
      </p:sp>
      <p:sp>
        <p:nvSpPr>
          <p:cNvPr id="701" name="Google Shape;701;p51"/>
          <p:cNvSpPr txBox="1"/>
          <p:nvPr/>
        </p:nvSpPr>
        <p:spPr>
          <a:xfrm>
            <a:off x="2807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702" name="Google Shape;702;p51"/>
          <p:cNvSpPr txBox="1"/>
          <p:nvPr/>
        </p:nvSpPr>
        <p:spPr>
          <a:xfrm>
            <a:off x="4692100" y="1385250"/>
            <a:ext cx="1968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fas</a:t>
            </a:r>
            <a:r>
              <a:rPr lang="en-GB" sz="4800">
                <a:latin typeface="Comic Sans MS"/>
                <a:ea typeface="Comic Sans MS"/>
                <a:cs typeface="Comic Sans MS"/>
                <a:sym typeface="Comic Sans MS"/>
              </a:rPr>
              <a:t>t</a:t>
            </a:r>
            <a:endParaRPr sz="4800">
              <a:latin typeface="Comic Sans MS"/>
              <a:ea typeface="Comic Sans MS"/>
              <a:cs typeface="Comic Sans MS"/>
              <a:sym typeface="Comic Sans MS"/>
            </a:endParaRPr>
          </a:p>
        </p:txBody>
      </p:sp>
      <p:pic>
        <p:nvPicPr>
          <p:cNvPr id="703" name="Google Shape;703;p51"/>
          <p:cNvPicPr preferRelativeResize="0"/>
          <p:nvPr/>
        </p:nvPicPr>
        <p:blipFill>
          <a:blip r:embed="rId4">
            <a:alphaModFix/>
          </a:blip>
          <a:stretch>
            <a:fillRect/>
          </a:stretch>
        </p:blipFill>
        <p:spPr>
          <a:xfrm>
            <a:off x="644625" y="3997962"/>
            <a:ext cx="451351" cy="483066"/>
          </a:xfrm>
          <a:prstGeom prst="rect">
            <a:avLst/>
          </a:prstGeom>
          <a:noFill/>
          <a:ln>
            <a:noFill/>
          </a:ln>
        </p:spPr>
      </p:pic>
      <p:pic>
        <p:nvPicPr>
          <p:cNvPr id="704" name="Google Shape;704;p51"/>
          <p:cNvPicPr preferRelativeResize="0"/>
          <p:nvPr/>
        </p:nvPicPr>
        <p:blipFill>
          <a:blip r:embed="rId5">
            <a:alphaModFix/>
          </a:blip>
          <a:stretch>
            <a:fillRect/>
          </a:stretch>
        </p:blipFill>
        <p:spPr>
          <a:xfrm>
            <a:off x="1095974" y="3892922"/>
            <a:ext cx="451351" cy="824425"/>
          </a:xfrm>
          <a:prstGeom prst="rect">
            <a:avLst/>
          </a:prstGeom>
          <a:noFill/>
          <a:ln>
            <a:noFill/>
          </a:ln>
        </p:spPr>
      </p:pic>
      <p:sp>
        <p:nvSpPr>
          <p:cNvPr id="705" name="Google Shape;705;p51"/>
          <p:cNvSpPr txBox="1"/>
          <p:nvPr/>
        </p:nvSpPr>
        <p:spPr>
          <a:xfrm>
            <a:off x="7361966" y="2838117"/>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a:t>
            </a:r>
            <a:endParaRPr sz="3600">
              <a:latin typeface="Comic Sans MS"/>
              <a:ea typeface="Comic Sans MS"/>
              <a:cs typeface="Comic Sans MS"/>
              <a:sym typeface="Comic Sans MS"/>
            </a:endParaRPr>
          </a:p>
        </p:txBody>
      </p:sp>
      <p:sp>
        <p:nvSpPr>
          <p:cNvPr id="706" name="Google Shape;706;p51"/>
          <p:cNvSpPr txBox="1"/>
          <p:nvPr/>
        </p:nvSpPr>
        <p:spPr>
          <a:xfrm>
            <a:off x="6470843" y="2838125"/>
            <a:ext cx="909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a:t>
            </a:r>
            <a:endParaRPr sz="3600">
              <a:latin typeface="Comic Sans MS"/>
              <a:ea typeface="Comic Sans MS"/>
              <a:cs typeface="Comic Sans MS"/>
              <a:sym typeface="Comic Sans MS"/>
            </a:endParaRPr>
          </a:p>
        </p:txBody>
      </p:sp>
      <p:pic>
        <p:nvPicPr>
          <p:cNvPr id="707" name="Google Shape;707;p51"/>
          <p:cNvPicPr preferRelativeResize="0"/>
          <p:nvPr/>
        </p:nvPicPr>
        <p:blipFill>
          <a:blip r:embed="rId6">
            <a:alphaModFix/>
          </a:blip>
          <a:stretch>
            <a:fillRect/>
          </a:stretch>
        </p:blipFill>
        <p:spPr>
          <a:xfrm flipH="1">
            <a:off x="6871475" y="1163850"/>
            <a:ext cx="1619250" cy="1428750"/>
          </a:xfrm>
          <a:prstGeom prst="rect">
            <a:avLst/>
          </a:prstGeom>
          <a:noFill/>
          <a:ln>
            <a:noFill/>
          </a:ln>
        </p:spPr>
      </p:pic>
      <p:pic>
        <p:nvPicPr>
          <p:cNvPr id="708" name="Google Shape;708;p51"/>
          <p:cNvPicPr preferRelativeResize="0"/>
          <p:nvPr/>
        </p:nvPicPr>
        <p:blipFill>
          <a:blip r:embed="rId7">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000"/>
                                        <p:tgtEl>
                                          <p:spTgt spid="6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par>
                                <p:cTn fill="hold" nodeType="with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000"/>
                                        <p:tgtEl>
                                          <p:spTgt spid="6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1000"/>
                                        <p:tgtEl>
                                          <p:spTgt spid="69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1000"/>
                                        <p:tgtEl>
                                          <p:spTgt spid="69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1000"/>
                                        <p:tgtEl>
                                          <p:spTgt spid="69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7"/>
                                        </p:tgtEl>
                                        <p:attrNameLst>
                                          <p:attrName>style.visibility</p:attrName>
                                        </p:attrNameLst>
                                      </p:cBhvr>
                                      <p:to>
                                        <p:strVal val="visible"/>
                                      </p:to>
                                    </p:set>
                                    <p:anim calcmode="lin" valueType="num">
                                      <p:cBhvr additive="base">
                                        <p:cTn dur="400"/>
                                        <p:tgtEl>
                                          <p:spTgt spid="7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p:nvPr/>
        </p:nvSpPr>
        <p:spPr>
          <a:xfrm>
            <a:off x="3284475" y="256225"/>
            <a:ext cx="5587500" cy="42255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16"/>
          <p:cNvPicPr preferRelativeResize="0"/>
          <p:nvPr/>
        </p:nvPicPr>
        <p:blipFill>
          <a:blip r:embed="rId3">
            <a:alphaModFix/>
          </a:blip>
          <a:stretch>
            <a:fillRect/>
          </a:stretch>
        </p:blipFill>
        <p:spPr>
          <a:xfrm>
            <a:off x="0" y="0"/>
            <a:ext cx="2797300" cy="2933700"/>
          </a:xfrm>
          <a:prstGeom prst="rect">
            <a:avLst/>
          </a:prstGeom>
          <a:noFill/>
          <a:ln>
            <a:noFill/>
          </a:ln>
        </p:spPr>
      </p:pic>
      <p:sp>
        <p:nvSpPr>
          <p:cNvPr id="82" name="Google Shape;82;p16"/>
          <p:cNvSpPr txBox="1"/>
          <p:nvPr/>
        </p:nvSpPr>
        <p:spPr>
          <a:xfrm>
            <a:off x="887964" y="985752"/>
            <a:ext cx="10215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I</a:t>
            </a:r>
            <a:endParaRPr sz="7200">
              <a:latin typeface="Comic Sans MS"/>
              <a:ea typeface="Comic Sans MS"/>
              <a:cs typeface="Comic Sans MS"/>
              <a:sym typeface="Comic Sans MS"/>
            </a:endParaRPr>
          </a:p>
        </p:txBody>
      </p:sp>
      <p:sp>
        <p:nvSpPr>
          <p:cNvPr id="83" name="Google Shape;83;p16"/>
          <p:cNvSpPr txBox="1"/>
          <p:nvPr/>
        </p:nvSpPr>
        <p:spPr>
          <a:xfrm>
            <a:off x="3871700" y="679825"/>
            <a:ext cx="1230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I</a:t>
            </a:r>
            <a:endParaRPr sz="7200">
              <a:latin typeface="Comic Sans MS"/>
              <a:ea typeface="Comic Sans MS"/>
              <a:cs typeface="Comic Sans MS"/>
              <a:sym typeface="Comic Sans MS"/>
            </a:endParaRPr>
          </a:p>
        </p:txBody>
      </p:sp>
      <p:sp>
        <p:nvSpPr>
          <p:cNvPr id="84" name="Google Shape;84;p16"/>
          <p:cNvSpPr txBox="1"/>
          <p:nvPr/>
        </p:nvSpPr>
        <p:spPr>
          <a:xfrm>
            <a:off x="6333550" y="679825"/>
            <a:ext cx="19512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/ie/</a:t>
            </a:r>
            <a:endParaRPr sz="7200">
              <a:latin typeface="Comic Sans MS"/>
              <a:ea typeface="Comic Sans MS"/>
              <a:cs typeface="Comic Sans MS"/>
              <a:sym typeface="Comic Sans MS"/>
            </a:endParaRPr>
          </a:p>
        </p:txBody>
      </p:sp>
      <p:sp>
        <p:nvSpPr>
          <p:cNvPr id="85" name="Google Shape;85;p16"/>
          <p:cNvSpPr txBox="1"/>
          <p:nvPr/>
        </p:nvSpPr>
        <p:spPr>
          <a:xfrm>
            <a:off x="5102624" y="679825"/>
            <a:ext cx="1230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pic>
        <p:nvPicPr>
          <p:cNvPr id="86" name="Google Shape;86;p16"/>
          <p:cNvPicPr preferRelativeResize="0"/>
          <p:nvPr/>
        </p:nvPicPr>
        <p:blipFill>
          <a:blip r:embed="rId4">
            <a:alphaModFix/>
          </a:blip>
          <a:stretch>
            <a:fillRect/>
          </a:stretch>
        </p:blipFill>
        <p:spPr>
          <a:xfrm>
            <a:off x="5102625" y="2356800"/>
            <a:ext cx="1951200" cy="1951200"/>
          </a:xfrm>
          <a:prstGeom prst="rect">
            <a:avLst/>
          </a:prstGeom>
          <a:noFill/>
          <a:ln>
            <a:noFill/>
          </a:ln>
        </p:spPr>
      </p:pic>
      <p:pic>
        <p:nvPicPr>
          <p:cNvPr id="87" name="Google Shape;87;p16"/>
          <p:cNvPicPr preferRelativeResize="0"/>
          <p:nvPr/>
        </p:nvPicPr>
        <p:blipFill>
          <a:blip r:embed="rId5">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1000"/>
                                        <p:tgtEl>
                                          <p:spTgt spid="8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1000"/>
                                        <p:tgtEl>
                                          <p:spTgt spid="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p:tgtEl>
                                          <p:spTgt spid="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52"/>
          <p:cNvSpPr/>
          <p:nvPr/>
        </p:nvSpPr>
        <p:spPr>
          <a:xfrm>
            <a:off x="78750" y="123175"/>
            <a:ext cx="8986500" cy="48939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2"/>
          <p:cNvSpPr txBox="1"/>
          <p:nvPr/>
        </p:nvSpPr>
        <p:spPr>
          <a:xfrm>
            <a:off x="249675" y="1375300"/>
            <a:ext cx="12354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715" name="Google Shape;715;p52"/>
          <p:cNvSpPr txBox="1"/>
          <p:nvPr/>
        </p:nvSpPr>
        <p:spPr>
          <a:xfrm>
            <a:off x="302899" y="2838125"/>
            <a:ext cx="2179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 /ee/</a:t>
            </a:r>
            <a:endParaRPr sz="3600">
              <a:latin typeface="Comic Sans MS"/>
              <a:ea typeface="Comic Sans MS"/>
              <a:cs typeface="Comic Sans MS"/>
              <a:sym typeface="Comic Sans MS"/>
            </a:endParaRPr>
          </a:p>
        </p:txBody>
      </p:sp>
      <p:sp>
        <p:nvSpPr>
          <p:cNvPr id="716" name="Google Shape;716;p52"/>
          <p:cNvSpPr txBox="1"/>
          <p:nvPr/>
        </p:nvSpPr>
        <p:spPr>
          <a:xfrm>
            <a:off x="26346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is</a:t>
            </a:r>
            <a:endParaRPr sz="4800">
              <a:latin typeface="Comic Sans MS"/>
              <a:ea typeface="Comic Sans MS"/>
              <a:cs typeface="Comic Sans MS"/>
              <a:sym typeface="Comic Sans MS"/>
            </a:endParaRPr>
          </a:p>
        </p:txBody>
      </p:sp>
      <p:sp>
        <p:nvSpPr>
          <p:cNvPr id="717" name="Google Shape;717;p52"/>
          <p:cNvSpPr txBox="1"/>
          <p:nvPr/>
        </p:nvSpPr>
        <p:spPr>
          <a:xfrm>
            <a:off x="4723700" y="2838125"/>
            <a:ext cx="909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a:t>
            </a:r>
            <a:endParaRPr sz="3600">
              <a:latin typeface="Comic Sans MS"/>
              <a:ea typeface="Comic Sans MS"/>
              <a:cs typeface="Comic Sans MS"/>
              <a:sym typeface="Comic Sans MS"/>
            </a:endParaRPr>
          </a:p>
        </p:txBody>
      </p:sp>
      <p:sp>
        <p:nvSpPr>
          <p:cNvPr id="718" name="Google Shape;718;p52"/>
          <p:cNvSpPr txBox="1"/>
          <p:nvPr/>
        </p:nvSpPr>
        <p:spPr>
          <a:xfrm>
            <a:off x="5632643" y="2838125"/>
            <a:ext cx="909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/l/</a:t>
            </a:r>
            <a:endParaRPr sz="3600">
              <a:latin typeface="Comic Sans MS"/>
              <a:ea typeface="Comic Sans MS"/>
              <a:cs typeface="Comic Sans MS"/>
              <a:sym typeface="Comic Sans MS"/>
            </a:endParaRPr>
          </a:p>
        </p:txBody>
      </p:sp>
      <p:sp>
        <p:nvSpPr>
          <p:cNvPr id="719" name="Google Shape;719;p52"/>
          <p:cNvSpPr txBox="1"/>
          <p:nvPr/>
        </p:nvSpPr>
        <p:spPr>
          <a:xfrm>
            <a:off x="2621501" y="2838125"/>
            <a:ext cx="9027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720" name="Google Shape;720;p52"/>
          <p:cNvSpPr txBox="1"/>
          <p:nvPr/>
        </p:nvSpPr>
        <p:spPr>
          <a:xfrm>
            <a:off x="3524142" y="2838125"/>
            <a:ext cx="10659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/z/</a:t>
            </a:r>
            <a:endParaRPr sz="3600">
              <a:latin typeface="Comic Sans MS"/>
              <a:ea typeface="Comic Sans MS"/>
              <a:cs typeface="Comic Sans MS"/>
              <a:sym typeface="Comic Sans MS"/>
            </a:endParaRPr>
          </a:p>
        </p:txBody>
      </p:sp>
      <p:pic>
        <p:nvPicPr>
          <p:cNvPr id="721" name="Google Shape;721;p52"/>
          <p:cNvPicPr preferRelativeResize="0"/>
          <p:nvPr/>
        </p:nvPicPr>
        <p:blipFill>
          <a:blip r:embed="rId3">
            <a:alphaModFix/>
          </a:blip>
          <a:stretch>
            <a:fillRect/>
          </a:stretch>
        </p:blipFill>
        <p:spPr>
          <a:xfrm>
            <a:off x="0" y="0"/>
            <a:ext cx="1378626" cy="1207500"/>
          </a:xfrm>
          <a:prstGeom prst="rect">
            <a:avLst/>
          </a:prstGeom>
          <a:noFill/>
          <a:ln>
            <a:noFill/>
          </a:ln>
        </p:spPr>
      </p:pic>
      <p:sp>
        <p:nvSpPr>
          <p:cNvPr id="722" name="Google Shape;722;p52"/>
          <p:cNvSpPr txBox="1"/>
          <p:nvPr/>
        </p:nvSpPr>
        <p:spPr>
          <a:xfrm>
            <a:off x="361425" y="329522"/>
            <a:ext cx="6444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he</a:t>
            </a:r>
            <a:endParaRPr sz="3000">
              <a:latin typeface="Comic Sans MS"/>
              <a:ea typeface="Comic Sans MS"/>
              <a:cs typeface="Comic Sans MS"/>
              <a:sym typeface="Comic Sans MS"/>
            </a:endParaRPr>
          </a:p>
        </p:txBody>
      </p:sp>
      <p:sp>
        <p:nvSpPr>
          <p:cNvPr id="723" name="Google Shape;723;p52"/>
          <p:cNvSpPr/>
          <p:nvPr/>
        </p:nvSpPr>
        <p:spPr>
          <a:xfrm>
            <a:off x="1654100" y="225450"/>
            <a:ext cx="3955500" cy="7566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724" name="Google Shape;724;p52"/>
          <p:cNvSpPr txBox="1"/>
          <p:nvPr/>
        </p:nvSpPr>
        <p:spPr>
          <a:xfrm>
            <a:off x="1864002" y="384950"/>
            <a:ext cx="853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he</a:t>
            </a:r>
            <a:endParaRPr sz="3600">
              <a:latin typeface="Comic Sans MS"/>
              <a:ea typeface="Comic Sans MS"/>
              <a:cs typeface="Comic Sans MS"/>
              <a:sym typeface="Comic Sans MS"/>
            </a:endParaRPr>
          </a:p>
        </p:txBody>
      </p:sp>
      <p:sp>
        <p:nvSpPr>
          <p:cNvPr id="725" name="Google Shape;725;p52"/>
          <p:cNvSpPr txBox="1"/>
          <p:nvPr/>
        </p:nvSpPr>
        <p:spPr>
          <a:xfrm>
            <a:off x="3506549" y="384957"/>
            <a:ext cx="19686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/h//ee/</a:t>
            </a:r>
            <a:endParaRPr sz="3600">
              <a:latin typeface="Comic Sans MS"/>
              <a:ea typeface="Comic Sans MS"/>
              <a:cs typeface="Comic Sans MS"/>
              <a:sym typeface="Comic Sans MS"/>
            </a:endParaRPr>
          </a:p>
        </p:txBody>
      </p:sp>
      <p:sp>
        <p:nvSpPr>
          <p:cNvPr id="726" name="Google Shape;726;p52"/>
          <p:cNvSpPr txBox="1"/>
          <p:nvPr/>
        </p:nvSpPr>
        <p:spPr>
          <a:xfrm>
            <a:off x="2807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727" name="Google Shape;727;p52"/>
          <p:cNvSpPr txBox="1"/>
          <p:nvPr/>
        </p:nvSpPr>
        <p:spPr>
          <a:xfrm>
            <a:off x="4692100" y="1385250"/>
            <a:ext cx="1968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slow</a:t>
            </a:r>
            <a:endParaRPr sz="4800">
              <a:latin typeface="Comic Sans MS"/>
              <a:ea typeface="Comic Sans MS"/>
              <a:cs typeface="Comic Sans MS"/>
              <a:sym typeface="Comic Sans MS"/>
            </a:endParaRPr>
          </a:p>
        </p:txBody>
      </p:sp>
      <p:pic>
        <p:nvPicPr>
          <p:cNvPr id="728" name="Google Shape;728;p52"/>
          <p:cNvPicPr preferRelativeResize="0"/>
          <p:nvPr/>
        </p:nvPicPr>
        <p:blipFill>
          <a:blip r:embed="rId4">
            <a:alphaModFix/>
          </a:blip>
          <a:stretch>
            <a:fillRect/>
          </a:stretch>
        </p:blipFill>
        <p:spPr>
          <a:xfrm>
            <a:off x="644625" y="3997962"/>
            <a:ext cx="451351" cy="483066"/>
          </a:xfrm>
          <a:prstGeom prst="rect">
            <a:avLst/>
          </a:prstGeom>
          <a:noFill/>
          <a:ln>
            <a:noFill/>
          </a:ln>
        </p:spPr>
      </p:pic>
      <p:pic>
        <p:nvPicPr>
          <p:cNvPr id="729" name="Google Shape;729;p52"/>
          <p:cNvPicPr preferRelativeResize="0"/>
          <p:nvPr/>
        </p:nvPicPr>
        <p:blipFill>
          <a:blip r:embed="rId5">
            <a:alphaModFix/>
          </a:blip>
          <a:stretch>
            <a:fillRect/>
          </a:stretch>
        </p:blipFill>
        <p:spPr>
          <a:xfrm>
            <a:off x="1095974" y="3892922"/>
            <a:ext cx="451351" cy="824425"/>
          </a:xfrm>
          <a:prstGeom prst="rect">
            <a:avLst/>
          </a:prstGeom>
          <a:noFill/>
          <a:ln>
            <a:noFill/>
          </a:ln>
        </p:spPr>
      </p:pic>
      <p:sp>
        <p:nvSpPr>
          <p:cNvPr id="730" name="Google Shape;730;p52"/>
          <p:cNvSpPr txBox="1"/>
          <p:nvPr/>
        </p:nvSpPr>
        <p:spPr>
          <a:xfrm>
            <a:off x="6470852" y="2838125"/>
            <a:ext cx="12354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/oa/</a:t>
            </a:r>
            <a:endParaRPr sz="3600">
              <a:latin typeface="Comic Sans MS"/>
              <a:ea typeface="Comic Sans MS"/>
              <a:cs typeface="Comic Sans MS"/>
              <a:sym typeface="Comic Sans MS"/>
            </a:endParaRPr>
          </a:p>
        </p:txBody>
      </p:sp>
      <p:pic>
        <p:nvPicPr>
          <p:cNvPr id="731" name="Google Shape;731;p52"/>
          <p:cNvPicPr preferRelativeResize="0"/>
          <p:nvPr/>
        </p:nvPicPr>
        <p:blipFill>
          <a:blip r:embed="rId6">
            <a:alphaModFix/>
          </a:blip>
          <a:stretch>
            <a:fillRect/>
          </a:stretch>
        </p:blipFill>
        <p:spPr>
          <a:xfrm flipH="1">
            <a:off x="6871475" y="1163850"/>
            <a:ext cx="1619250" cy="1428750"/>
          </a:xfrm>
          <a:prstGeom prst="rect">
            <a:avLst/>
          </a:prstGeom>
          <a:noFill/>
          <a:ln>
            <a:noFill/>
          </a:ln>
        </p:spPr>
      </p:pic>
      <p:pic>
        <p:nvPicPr>
          <p:cNvPr id="732" name="Google Shape;732;p52"/>
          <p:cNvPicPr preferRelativeResize="0"/>
          <p:nvPr/>
        </p:nvPicPr>
        <p:blipFill>
          <a:blip r:embed="rId7">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000"/>
                                        <p:tgtEl>
                                          <p:spTgt spid="728"/>
                                        </p:tgtEl>
                                      </p:cBhvr>
                                    </p:animEffect>
                                  </p:childTnLst>
                                </p:cTn>
                              </p:par>
                              <p:par>
                                <p:cTn fill="hold" nodeType="with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1000"/>
                                        <p:tgtEl>
                                          <p:spTgt spid="71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1000"/>
                                        <p:tgtEl>
                                          <p:spTgt spid="7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000"/>
                                        <p:tgtEl>
                                          <p:spTgt spid="71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0"/>
                                        <p:tgtEl>
                                          <p:spTgt spid="71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1"/>
                                        </p:tgtEl>
                                        <p:attrNameLst>
                                          <p:attrName>style.visibility</p:attrName>
                                        </p:attrNameLst>
                                      </p:cBhvr>
                                      <p:to>
                                        <p:strVal val="visible"/>
                                      </p:to>
                                    </p:set>
                                    <p:anim calcmode="lin" valueType="num">
                                      <p:cBhvr additive="base">
                                        <p:cTn dur="4800"/>
                                        <p:tgtEl>
                                          <p:spTgt spid="73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53"/>
          <p:cNvSpPr/>
          <p:nvPr/>
        </p:nvSpPr>
        <p:spPr>
          <a:xfrm>
            <a:off x="78750" y="123175"/>
            <a:ext cx="8986500" cy="48939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3"/>
          <p:cNvSpPr txBox="1"/>
          <p:nvPr/>
        </p:nvSpPr>
        <p:spPr>
          <a:xfrm>
            <a:off x="249675" y="1375300"/>
            <a:ext cx="12354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739" name="Google Shape;739;p53"/>
          <p:cNvSpPr txBox="1"/>
          <p:nvPr/>
        </p:nvSpPr>
        <p:spPr>
          <a:xfrm>
            <a:off x="302899" y="2838125"/>
            <a:ext cx="2179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 /ee/</a:t>
            </a:r>
            <a:endParaRPr sz="3600">
              <a:latin typeface="Comic Sans MS"/>
              <a:ea typeface="Comic Sans MS"/>
              <a:cs typeface="Comic Sans MS"/>
              <a:sym typeface="Comic Sans MS"/>
            </a:endParaRPr>
          </a:p>
        </p:txBody>
      </p:sp>
      <p:sp>
        <p:nvSpPr>
          <p:cNvPr id="740" name="Google Shape;740;p53"/>
          <p:cNvSpPr txBox="1"/>
          <p:nvPr/>
        </p:nvSpPr>
        <p:spPr>
          <a:xfrm>
            <a:off x="26346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is</a:t>
            </a:r>
            <a:endParaRPr sz="4800">
              <a:latin typeface="Comic Sans MS"/>
              <a:ea typeface="Comic Sans MS"/>
              <a:cs typeface="Comic Sans MS"/>
              <a:sym typeface="Comic Sans MS"/>
            </a:endParaRPr>
          </a:p>
        </p:txBody>
      </p:sp>
      <p:sp>
        <p:nvSpPr>
          <p:cNvPr id="741" name="Google Shape;741;p53"/>
          <p:cNvSpPr txBox="1"/>
          <p:nvPr/>
        </p:nvSpPr>
        <p:spPr>
          <a:xfrm>
            <a:off x="4723700" y="2838125"/>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a:t>
            </a:r>
            <a:endParaRPr sz="3600">
              <a:latin typeface="Comic Sans MS"/>
              <a:ea typeface="Comic Sans MS"/>
              <a:cs typeface="Comic Sans MS"/>
              <a:sym typeface="Comic Sans MS"/>
            </a:endParaRPr>
          </a:p>
        </p:txBody>
      </p:sp>
      <p:sp>
        <p:nvSpPr>
          <p:cNvPr id="742" name="Google Shape;742;p53"/>
          <p:cNvSpPr txBox="1"/>
          <p:nvPr/>
        </p:nvSpPr>
        <p:spPr>
          <a:xfrm>
            <a:off x="5708843" y="2838125"/>
            <a:ext cx="909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a:t>
            </a:r>
            <a:endParaRPr sz="3600">
              <a:latin typeface="Comic Sans MS"/>
              <a:ea typeface="Comic Sans MS"/>
              <a:cs typeface="Comic Sans MS"/>
              <a:sym typeface="Comic Sans MS"/>
            </a:endParaRPr>
          </a:p>
        </p:txBody>
      </p:sp>
      <p:sp>
        <p:nvSpPr>
          <p:cNvPr id="743" name="Google Shape;743;p53"/>
          <p:cNvSpPr txBox="1"/>
          <p:nvPr/>
        </p:nvSpPr>
        <p:spPr>
          <a:xfrm>
            <a:off x="2621501" y="2838125"/>
            <a:ext cx="9027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744" name="Google Shape;744;p53"/>
          <p:cNvSpPr txBox="1"/>
          <p:nvPr/>
        </p:nvSpPr>
        <p:spPr>
          <a:xfrm>
            <a:off x="3524142" y="2838125"/>
            <a:ext cx="10659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/z/</a:t>
            </a:r>
            <a:endParaRPr sz="3600">
              <a:latin typeface="Comic Sans MS"/>
              <a:ea typeface="Comic Sans MS"/>
              <a:cs typeface="Comic Sans MS"/>
              <a:sym typeface="Comic Sans MS"/>
            </a:endParaRPr>
          </a:p>
        </p:txBody>
      </p:sp>
      <p:pic>
        <p:nvPicPr>
          <p:cNvPr id="745" name="Google Shape;745;p53"/>
          <p:cNvPicPr preferRelativeResize="0"/>
          <p:nvPr/>
        </p:nvPicPr>
        <p:blipFill>
          <a:blip r:embed="rId3">
            <a:alphaModFix/>
          </a:blip>
          <a:stretch>
            <a:fillRect/>
          </a:stretch>
        </p:blipFill>
        <p:spPr>
          <a:xfrm>
            <a:off x="0" y="0"/>
            <a:ext cx="1378626" cy="1207500"/>
          </a:xfrm>
          <a:prstGeom prst="rect">
            <a:avLst/>
          </a:prstGeom>
          <a:noFill/>
          <a:ln>
            <a:noFill/>
          </a:ln>
        </p:spPr>
      </p:pic>
      <p:sp>
        <p:nvSpPr>
          <p:cNvPr id="746" name="Google Shape;746;p53"/>
          <p:cNvSpPr txBox="1"/>
          <p:nvPr/>
        </p:nvSpPr>
        <p:spPr>
          <a:xfrm>
            <a:off x="361425" y="329522"/>
            <a:ext cx="6444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he</a:t>
            </a:r>
            <a:endParaRPr sz="3000">
              <a:latin typeface="Comic Sans MS"/>
              <a:ea typeface="Comic Sans MS"/>
              <a:cs typeface="Comic Sans MS"/>
              <a:sym typeface="Comic Sans MS"/>
            </a:endParaRPr>
          </a:p>
        </p:txBody>
      </p:sp>
      <p:sp>
        <p:nvSpPr>
          <p:cNvPr id="747" name="Google Shape;747;p53"/>
          <p:cNvSpPr/>
          <p:nvPr/>
        </p:nvSpPr>
        <p:spPr>
          <a:xfrm>
            <a:off x="1654100" y="225450"/>
            <a:ext cx="3955500" cy="7566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748" name="Google Shape;748;p53"/>
          <p:cNvSpPr txBox="1"/>
          <p:nvPr/>
        </p:nvSpPr>
        <p:spPr>
          <a:xfrm>
            <a:off x="1864002" y="384950"/>
            <a:ext cx="853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he</a:t>
            </a:r>
            <a:endParaRPr sz="3600">
              <a:latin typeface="Comic Sans MS"/>
              <a:ea typeface="Comic Sans MS"/>
              <a:cs typeface="Comic Sans MS"/>
              <a:sym typeface="Comic Sans MS"/>
            </a:endParaRPr>
          </a:p>
        </p:txBody>
      </p:sp>
      <p:sp>
        <p:nvSpPr>
          <p:cNvPr id="749" name="Google Shape;749;p53"/>
          <p:cNvSpPr txBox="1"/>
          <p:nvPr/>
        </p:nvSpPr>
        <p:spPr>
          <a:xfrm>
            <a:off x="3506549" y="384957"/>
            <a:ext cx="19686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/h//ee/</a:t>
            </a:r>
            <a:endParaRPr sz="3600">
              <a:latin typeface="Comic Sans MS"/>
              <a:ea typeface="Comic Sans MS"/>
              <a:cs typeface="Comic Sans MS"/>
              <a:sym typeface="Comic Sans MS"/>
            </a:endParaRPr>
          </a:p>
        </p:txBody>
      </p:sp>
      <p:sp>
        <p:nvSpPr>
          <p:cNvPr id="750" name="Google Shape;750;p53"/>
          <p:cNvSpPr txBox="1"/>
          <p:nvPr/>
        </p:nvSpPr>
        <p:spPr>
          <a:xfrm>
            <a:off x="2807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751" name="Google Shape;751;p53"/>
          <p:cNvSpPr txBox="1"/>
          <p:nvPr/>
        </p:nvSpPr>
        <p:spPr>
          <a:xfrm>
            <a:off x="4692100" y="1385250"/>
            <a:ext cx="1968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happy</a:t>
            </a:r>
            <a:endParaRPr sz="4800">
              <a:latin typeface="Comic Sans MS"/>
              <a:ea typeface="Comic Sans MS"/>
              <a:cs typeface="Comic Sans MS"/>
              <a:sym typeface="Comic Sans MS"/>
            </a:endParaRPr>
          </a:p>
        </p:txBody>
      </p:sp>
      <p:pic>
        <p:nvPicPr>
          <p:cNvPr id="752" name="Google Shape;752;p53"/>
          <p:cNvPicPr preferRelativeResize="0"/>
          <p:nvPr/>
        </p:nvPicPr>
        <p:blipFill>
          <a:blip r:embed="rId4">
            <a:alphaModFix/>
          </a:blip>
          <a:stretch>
            <a:fillRect/>
          </a:stretch>
        </p:blipFill>
        <p:spPr>
          <a:xfrm>
            <a:off x="644625" y="3997962"/>
            <a:ext cx="451351" cy="483066"/>
          </a:xfrm>
          <a:prstGeom prst="rect">
            <a:avLst/>
          </a:prstGeom>
          <a:noFill/>
          <a:ln>
            <a:noFill/>
          </a:ln>
        </p:spPr>
      </p:pic>
      <p:pic>
        <p:nvPicPr>
          <p:cNvPr id="753" name="Google Shape;753;p53"/>
          <p:cNvPicPr preferRelativeResize="0"/>
          <p:nvPr/>
        </p:nvPicPr>
        <p:blipFill>
          <a:blip r:embed="rId5">
            <a:alphaModFix/>
          </a:blip>
          <a:stretch>
            <a:fillRect/>
          </a:stretch>
        </p:blipFill>
        <p:spPr>
          <a:xfrm>
            <a:off x="1095974" y="3892922"/>
            <a:ext cx="451351" cy="824425"/>
          </a:xfrm>
          <a:prstGeom prst="rect">
            <a:avLst/>
          </a:prstGeom>
          <a:noFill/>
          <a:ln>
            <a:noFill/>
          </a:ln>
        </p:spPr>
      </p:pic>
      <p:sp>
        <p:nvSpPr>
          <p:cNvPr id="754" name="Google Shape;754;p53"/>
          <p:cNvSpPr txBox="1"/>
          <p:nvPr/>
        </p:nvSpPr>
        <p:spPr>
          <a:xfrm>
            <a:off x="7438176" y="2838125"/>
            <a:ext cx="12354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/ee/</a:t>
            </a:r>
            <a:endParaRPr sz="3600">
              <a:latin typeface="Comic Sans MS"/>
              <a:ea typeface="Comic Sans MS"/>
              <a:cs typeface="Comic Sans MS"/>
              <a:sym typeface="Comic Sans MS"/>
            </a:endParaRPr>
          </a:p>
        </p:txBody>
      </p:sp>
      <p:sp>
        <p:nvSpPr>
          <p:cNvPr id="755" name="Google Shape;755;p53"/>
          <p:cNvSpPr txBox="1"/>
          <p:nvPr/>
        </p:nvSpPr>
        <p:spPr>
          <a:xfrm>
            <a:off x="6547043" y="2838125"/>
            <a:ext cx="909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/p/</a:t>
            </a:r>
            <a:endParaRPr sz="3600">
              <a:latin typeface="Comic Sans MS"/>
              <a:ea typeface="Comic Sans MS"/>
              <a:cs typeface="Comic Sans MS"/>
              <a:sym typeface="Comic Sans MS"/>
            </a:endParaRPr>
          </a:p>
        </p:txBody>
      </p:sp>
      <p:pic>
        <p:nvPicPr>
          <p:cNvPr id="756" name="Google Shape;756;p53"/>
          <p:cNvPicPr preferRelativeResize="0"/>
          <p:nvPr/>
        </p:nvPicPr>
        <p:blipFill>
          <a:blip r:embed="rId6">
            <a:alphaModFix/>
          </a:blip>
          <a:stretch>
            <a:fillRect/>
          </a:stretch>
        </p:blipFill>
        <p:spPr>
          <a:xfrm>
            <a:off x="6781177" y="469000"/>
            <a:ext cx="1968600" cy="2123754"/>
          </a:xfrm>
          <a:prstGeom prst="rect">
            <a:avLst/>
          </a:prstGeom>
          <a:noFill/>
          <a:ln>
            <a:noFill/>
          </a:ln>
        </p:spPr>
      </p:pic>
      <p:pic>
        <p:nvPicPr>
          <p:cNvPr id="757" name="Google Shape;757;p53"/>
          <p:cNvPicPr preferRelativeResize="0"/>
          <p:nvPr/>
        </p:nvPicPr>
        <p:blipFill>
          <a:blip r:embed="rId7">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54"/>
          <p:cNvSpPr/>
          <p:nvPr/>
        </p:nvSpPr>
        <p:spPr>
          <a:xfrm>
            <a:off x="78750" y="123175"/>
            <a:ext cx="8986500" cy="48939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4"/>
          <p:cNvSpPr txBox="1"/>
          <p:nvPr/>
        </p:nvSpPr>
        <p:spPr>
          <a:xfrm>
            <a:off x="249675" y="1375300"/>
            <a:ext cx="12354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764" name="Google Shape;764;p54"/>
          <p:cNvSpPr txBox="1"/>
          <p:nvPr/>
        </p:nvSpPr>
        <p:spPr>
          <a:xfrm>
            <a:off x="302899" y="2838125"/>
            <a:ext cx="2179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 /ee/</a:t>
            </a:r>
            <a:endParaRPr sz="3600">
              <a:latin typeface="Comic Sans MS"/>
              <a:ea typeface="Comic Sans MS"/>
              <a:cs typeface="Comic Sans MS"/>
              <a:sym typeface="Comic Sans MS"/>
            </a:endParaRPr>
          </a:p>
        </p:txBody>
      </p:sp>
      <p:sp>
        <p:nvSpPr>
          <p:cNvPr id="765" name="Google Shape;765;p54"/>
          <p:cNvSpPr txBox="1"/>
          <p:nvPr/>
        </p:nvSpPr>
        <p:spPr>
          <a:xfrm>
            <a:off x="26346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is</a:t>
            </a:r>
            <a:endParaRPr sz="4800">
              <a:latin typeface="Comic Sans MS"/>
              <a:ea typeface="Comic Sans MS"/>
              <a:cs typeface="Comic Sans MS"/>
              <a:sym typeface="Comic Sans MS"/>
            </a:endParaRPr>
          </a:p>
        </p:txBody>
      </p:sp>
      <p:sp>
        <p:nvSpPr>
          <p:cNvPr id="766" name="Google Shape;766;p54"/>
          <p:cNvSpPr txBox="1"/>
          <p:nvPr/>
        </p:nvSpPr>
        <p:spPr>
          <a:xfrm>
            <a:off x="4723700" y="2838125"/>
            <a:ext cx="909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a:t>
            </a:r>
            <a:endParaRPr sz="3600">
              <a:latin typeface="Comic Sans MS"/>
              <a:ea typeface="Comic Sans MS"/>
              <a:cs typeface="Comic Sans MS"/>
              <a:sym typeface="Comic Sans MS"/>
            </a:endParaRPr>
          </a:p>
        </p:txBody>
      </p:sp>
      <p:sp>
        <p:nvSpPr>
          <p:cNvPr id="767" name="Google Shape;767;p54"/>
          <p:cNvSpPr txBox="1"/>
          <p:nvPr/>
        </p:nvSpPr>
        <p:spPr>
          <a:xfrm>
            <a:off x="5632643" y="2838125"/>
            <a:ext cx="909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a:t>
            </a:r>
            <a:endParaRPr sz="3600">
              <a:latin typeface="Comic Sans MS"/>
              <a:ea typeface="Comic Sans MS"/>
              <a:cs typeface="Comic Sans MS"/>
              <a:sym typeface="Comic Sans MS"/>
            </a:endParaRPr>
          </a:p>
        </p:txBody>
      </p:sp>
      <p:sp>
        <p:nvSpPr>
          <p:cNvPr id="768" name="Google Shape;768;p54"/>
          <p:cNvSpPr txBox="1"/>
          <p:nvPr/>
        </p:nvSpPr>
        <p:spPr>
          <a:xfrm>
            <a:off x="2621501" y="2838125"/>
            <a:ext cx="9027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769" name="Google Shape;769;p54"/>
          <p:cNvSpPr txBox="1"/>
          <p:nvPr/>
        </p:nvSpPr>
        <p:spPr>
          <a:xfrm>
            <a:off x="3524142" y="2838125"/>
            <a:ext cx="10659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/z/</a:t>
            </a:r>
            <a:endParaRPr sz="3600">
              <a:latin typeface="Comic Sans MS"/>
              <a:ea typeface="Comic Sans MS"/>
              <a:cs typeface="Comic Sans MS"/>
              <a:sym typeface="Comic Sans MS"/>
            </a:endParaRPr>
          </a:p>
        </p:txBody>
      </p:sp>
      <p:pic>
        <p:nvPicPr>
          <p:cNvPr id="770" name="Google Shape;770;p54"/>
          <p:cNvPicPr preferRelativeResize="0"/>
          <p:nvPr/>
        </p:nvPicPr>
        <p:blipFill>
          <a:blip r:embed="rId3">
            <a:alphaModFix/>
          </a:blip>
          <a:stretch>
            <a:fillRect/>
          </a:stretch>
        </p:blipFill>
        <p:spPr>
          <a:xfrm>
            <a:off x="0" y="0"/>
            <a:ext cx="1378626" cy="1207500"/>
          </a:xfrm>
          <a:prstGeom prst="rect">
            <a:avLst/>
          </a:prstGeom>
          <a:noFill/>
          <a:ln>
            <a:noFill/>
          </a:ln>
        </p:spPr>
      </p:pic>
      <p:sp>
        <p:nvSpPr>
          <p:cNvPr id="771" name="Google Shape;771;p54"/>
          <p:cNvSpPr txBox="1"/>
          <p:nvPr/>
        </p:nvSpPr>
        <p:spPr>
          <a:xfrm>
            <a:off x="361425" y="329522"/>
            <a:ext cx="6444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he</a:t>
            </a:r>
            <a:endParaRPr sz="3000">
              <a:latin typeface="Comic Sans MS"/>
              <a:ea typeface="Comic Sans MS"/>
              <a:cs typeface="Comic Sans MS"/>
              <a:sym typeface="Comic Sans MS"/>
            </a:endParaRPr>
          </a:p>
        </p:txBody>
      </p:sp>
      <p:sp>
        <p:nvSpPr>
          <p:cNvPr id="772" name="Google Shape;772;p54"/>
          <p:cNvSpPr/>
          <p:nvPr/>
        </p:nvSpPr>
        <p:spPr>
          <a:xfrm>
            <a:off x="1654100" y="225450"/>
            <a:ext cx="3955500" cy="7566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773" name="Google Shape;773;p54"/>
          <p:cNvSpPr txBox="1"/>
          <p:nvPr/>
        </p:nvSpPr>
        <p:spPr>
          <a:xfrm>
            <a:off x="1864002" y="384950"/>
            <a:ext cx="853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he</a:t>
            </a:r>
            <a:endParaRPr sz="3600">
              <a:latin typeface="Comic Sans MS"/>
              <a:ea typeface="Comic Sans MS"/>
              <a:cs typeface="Comic Sans MS"/>
              <a:sym typeface="Comic Sans MS"/>
            </a:endParaRPr>
          </a:p>
        </p:txBody>
      </p:sp>
      <p:sp>
        <p:nvSpPr>
          <p:cNvPr id="774" name="Google Shape;774;p54"/>
          <p:cNvSpPr txBox="1"/>
          <p:nvPr/>
        </p:nvSpPr>
        <p:spPr>
          <a:xfrm>
            <a:off x="3506549" y="384957"/>
            <a:ext cx="19686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/h//ee/</a:t>
            </a:r>
            <a:endParaRPr sz="3600">
              <a:latin typeface="Comic Sans MS"/>
              <a:ea typeface="Comic Sans MS"/>
              <a:cs typeface="Comic Sans MS"/>
              <a:sym typeface="Comic Sans MS"/>
            </a:endParaRPr>
          </a:p>
        </p:txBody>
      </p:sp>
      <p:sp>
        <p:nvSpPr>
          <p:cNvPr id="775" name="Google Shape;775;p54"/>
          <p:cNvSpPr txBox="1"/>
          <p:nvPr/>
        </p:nvSpPr>
        <p:spPr>
          <a:xfrm>
            <a:off x="2807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776" name="Google Shape;776;p54"/>
          <p:cNvSpPr txBox="1"/>
          <p:nvPr/>
        </p:nvSpPr>
        <p:spPr>
          <a:xfrm>
            <a:off x="4692100" y="1385250"/>
            <a:ext cx="1968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sad</a:t>
            </a:r>
            <a:endParaRPr sz="4800">
              <a:latin typeface="Comic Sans MS"/>
              <a:ea typeface="Comic Sans MS"/>
              <a:cs typeface="Comic Sans MS"/>
              <a:sym typeface="Comic Sans MS"/>
            </a:endParaRPr>
          </a:p>
        </p:txBody>
      </p:sp>
      <p:pic>
        <p:nvPicPr>
          <p:cNvPr id="777" name="Google Shape;777;p54"/>
          <p:cNvPicPr preferRelativeResize="0"/>
          <p:nvPr/>
        </p:nvPicPr>
        <p:blipFill>
          <a:blip r:embed="rId4">
            <a:alphaModFix/>
          </a:blip>
          <a:stretch>
            <a:fillRect/>
          </a:stretch>
        </p:blipFill>
        <p:spPr>
          <a:xfrm>
            <a:off x="644625" y="3997962"/>
            <a:ext cx="451351" cy="483066"/>
          </a:xfrm>
          <a:prstGeom prst="rect">
            <a:avLst/>
          </a:prstGeom>
          <a:noFill/>
          <a:ln>
            <a:noFill/>
          </a:ln>
        </p:spPr>
      </p:pic>
      <p:pic>
        <p:nvPicPr>
          <p:cNvPr id="778" name="Google Shape;778;p54"/>
          <p:cNvPicPr preferRelativeResize="0"/>
          <p:nvPr/>
        </p:nvPicPr>
        <p:blipFill>
          <a:blip r:embed="rId5">
            <a:alphaModFix/>
          </a:blip>
          <a:stretch>
            <a:fillRect/>
          </a:stretch>
        </p:blipFill>
        <p:spPr>
          <a:xfrm>
            <a:off x="1095974" y="3892922"/>
            <a:ext cx="451351" cy="824425"/>
          </a:xfrm>
          <a:prstGeom prst="rect">
            <a:avLst/>
          </a:prstGeom>
          <a:noFill/>
          <a:ln>
            <a:noFill/>
          </a:ln>
        </p:spPr>
      </p:pic>
      <p:sp>
        <p:nvSpPr>
          <p:cNvPr id="779" name="Google Shape;779;p54"/>
          <p:cNvSpPr txBox="1"/>
          <p:nvPr/>
        </p:nvSpPr>
        <p:spPr>
          <a:xfrm>
            <a:off x="6470852" y="2838125"/>
            <a:ext cx="12354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/d/</a:t>
            </a:r>
            <a:endParaRPr sz="3600">
              <a:latin typeface="Comic Sans MS"/>
              <a:ea typeface="Comic Sans MS"/>
              <a:cs typeface="Comic Sans MS"/>
              <a:sym typeface="Comic Sans MS"/>
            </a:endParaRPr>
          </a:p>
        </p:txBody>
      </p:sp>
      <p:pic>
        <p:nvPicPr>
          <p:cNvPr id="780" name="Google Shape;780;p54"/>
          <p:cNvPicPr preferRelativeResize="0"/>
          <p:nvPr/>
        </p:nvPicPr>
        <p:blipFill>
          <a:blip r:embed="rId6">
            <a:alphaModFix/>
          </a:blip>
          <a:stretch>
            <a:fillRect/>
          </a:stretch>
        </p:blipFill>
        <p:spPr>
          <a:xfrm>
            <a:off x="6773175" y="614200"/>
            <a:ext cx="1968600" cy="1968600"/>
          </a:xfrm>
          <a:prstGeom prst="rect">
            <a:avLst/>
          </a:prstGeom>
          <a:noFill/>
          <a:ln>
            <a:noFill/>
          </a:ln>
        </p:spPr>
      </p:pic>
      <p:pic>
        <p:nvPicPr>
          <p:cNvPr id="781" name="Google Shape;781;p54"/>
          <p:cNvPicPr preferRelativeResize="0"/>
          <p:nvPr/>
        </p:nvPicPr>
        <p:blipFill>
          <a:blip r:embed="rId7">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1000"/>
                                        <p:tgtEl>
                                          <p:spTgt spid="7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1000"/>
                                        <p:tgtEl>
                                          <p:spTgt spid="7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par>
                                <p:cTn fill="hold" nodeType="with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1000"/>
                                        <p:tgtEl>
                                          <p:spTgt spid="7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1000"/>
                                        <p:tgtEl>
                                          <p:spTgt spid="7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1000"/>
                                        <p:tgtEl>
                                          <p:spTgt spid="7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p55"/>
          <p:cNvPicPr preferRelativeResize="0"/>
          <p:nvPr/>
        </p:nvPicPr>
        <p:blipFill>
          <a:blip r:embed="rId3">
            <a:alphaModFix/>
          </a:blip>
          <a:stretch>
            <a:fillRect/>
          </a:stretch>
        </p:blipFill>
        <p:spPr>
          <a:xfrm>
            <a:off x="2346200" y="152400"/>
            <a:ext cx="4451604" cy="4838700"/>
          </a:xfrm>
          <a:prstGeom prst="rect">
            <a:avLst/>
          </a:prstGeom>
          <a:noFill/>
          <a:ln>
            <a:noFill/>
          </a:ln>
        </p:spPr>
      </p:pic>
      <p:sp>
        <p:nvSpPr>
          <p:cNvPr id="787" name="Google Shape;787;p55"/>
          <p:cNvSpPr txBox="1"/>
          <p:nvPr/>
        </p:nvSpPr>
        <p:spPr>
          <a:xfrm>
            <a:off x="3667500" y="1778250"/>
            <a:ext cx="1809000" cy="15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she</a:t>
            </a:r>
            <a:endParaRPr sz="7200">
              <a:latin typeface="Comic Sans MS"/>
              <a:ea typeface="Comic Sans MS"/>
              <a:cs typeface="Comic Sans MS"/>
              <a:sym typeface="Comic Sans MS"/>
            </a:endParaRPr>
          </a:p>
        </p:txBody>
      </p:sp>
      <p:pic>
        <p:nvPicPr>
          <p:cNvPr id="788" name="Google Shape;788;p55"/>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56"/>
          <p:cNvSpPr/>
          <p:nvPr/>
        </p:nvSpPr>
        <p:spPr>
          <a:xfrm>
            <a:off x="3284475" y="256225"/>
            <a:ext cx="5587500" cy="42255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4" name="Google Shape;794;p56"/>
          <p:cNvPicPr preferRelativeResize="0"/>
          <p:nvPr/>
        </p:nvPicPr>
        <p:blipFill>
          <a:blip r:embed="rId3">
            <a:alphaModFix/>
          </a:blip>
          <a:stretch>
            <a:fillRect/>
          </a:stretch>
        </p:blipFill>
        <p:spPr>
          <a:xfrm>
            <a:off x="0" y="0"/>
            <a:ext cx="2797300" cy="2933700"/>
          </a:xfrm>
          <a:prstGeom prst="rect">
            <a:avLst/>
          </a:prstGeom>
          <a:noFill/>
          <a:ln>
            <a:noFill/>
          </a:ln>
        </p:spPr>
      </p:pic>
      <p:sp>
        <p:nvSpPr>
          <p:cNvPr id="795" name="Google Shape;795;p56"/>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she</a:t>
            </a:r>
            <a:endParaRPr sz="4800">
              <a:latin typeface="Comic Sans MS"/>
              <a:ea typeface="Comic Sans MS"/>
              <a:cs typeface="Comic Sans MS"/>
              <a:sym typeface="Comic Sans MS"/>
            </a:endParaRPr>
          </a:p>
        </p:txBody>
      </p:sp>
      <p:sp>
        <p:nvSpPr>
          <p:cNvPr id="796" name="Google Shape;796;p56"/>
          <p:cNvSpPr txBox="1"/>
          <p:nvPr/>
        </p:nvSpPr>
        <p:spPr>
          <a:xfrm>
            <a:off x="5050275" y="335650"/>
            <a:ext cx="2055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she</a:t>
            </a:r>
            <a:endParaRPr sz="7200">
              <a:latin typeface="Comic Sans MS"/>
              <a:ea typeface="Comic Sans MS"/>
              <a:cs typeface="Comic Sans MS"/>
              <a:sym typeface="Comic Sans MS"/>
            </a:endParaRPr>
          </a:p>
        </p:txBody>
      </p:sp>
      <p:sp>
        <p:nvSpPr>
          <p:cNvPr id="797" name="Google Shape;797;p56"/>
          <p:cNvSpPr txBox="1"/>
          <p:nvPr/>
        </p:nvSpPr>
        <p:spPr>
          <a:xfrm>
            <a:off x="4053525" y="3056125"/>
            <a:ext cx="40494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/sh//ee/</a:t>
            </a:r>
            <a:endParaRPr sz="7200">
              <a:latin typeface="Comic Sans MS"/>
              <a:ea typeface="Comic Sans MS"/>
              <a:cs typeface="Comic Sans MS"/>
              <a:sym typeface="Comic Sans MS"/>
            </a:endParaRPr>
          </a:p>
        </p:txBody>
      </p:sp>
      <p:sp>
        <p:nvSpPr>
          <p:cNvPr id="798" name="Google Shape;798;p56"/>
          <p:cNvSpPr txBox="1"/>
          <p:nvPr/>
        </p:nvSpPr>
        <p:spPr>
          <a:xfrm>
            <a:off x="5462774" y="1681825"/>
            <a:ext cx="1230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pic>
        <p:nvPicPr>
          <p:cNvPr id="799" name="Google Shape;799;p56"/>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96"/>
                                        </p:tgtEl>
                                        <p:attrNameLst>
                                          <p:attrName>style.visibility</p:attrName>
                                        </p:attrNameLst>
                                      </p:cBhvr>
                                      <p:to>
                                        <p:strVal val="visible"/>
                                      </p:to>
                                    </p:set>
                                    <p:anim calcmode="lin" valueType="num">
                                      <p:cBhvr additive="base">
                                        <p:cTn dur="1000"/>
                                        <p:tgtEl>
                                          <p:spTgt spid="79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98"/>
                                        </p:tgtEl>
                                        <p:attrNameLst>
                                          <p:attrName>style.visibility</p:attrName>
                                        </p:attrNameLst>
                                      </p:cBhvr>
                                      <p:to>
                                        <p:strVal val="visible"/>
                                      </p:to>
                                    </p:set>
                                    <p:anim calcmode="lin" valueType="num">
                                      <p:cBhvr additive="base">
                                        <p:cTn dur="1000"/>
                                        <p:tgtEl>
                                          <p:spTgt spid="7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97"/>
                                        </p:tgtEl>
                                        <p:attrNameLst>
                                          <p:attrName>style.visibility</p:attrName>
                                        </p:attrNameLst>
                                      </p:cBhvr>
                                      <p:to>
                                        <p:strVal val="visible"/>
                                      </p:to>
                                    </p:set>
                                    <p:anim calcmode="lin" valueType="num">
                                      <p:cBhvr additive="base">
                                        <p:cTn dur="1000"/>
                                        <p:tgtEl>
                                          <p:spTgt spid="79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57"/>
          <p:cNvSpPr/>
          <p:nvPr/>
        </p:nvSpPr>
        <p:spPr>
          <a:xfrm>
            <a:off x="3284475" y="256225"/>
            <a:ext cx="5587500" cy="42255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5" name="Google Shape;805;p57"/>
          <p:cNvPicPr preferRelativeResize="0"/>
          <p:nvPr/>
        </p:nvPicPr>
        <p:blipFill>
          <a:blip r:embed="rId3">
            <a:alphaModFix/>
          </a:blip>
          <a:stretch>
            <a:fillRect/>
          </a:stretch>
        </p:blipFill>
        <p:spPr>
          <a:xfrm>
            <a:off x="0" y="0"/>
            <a:ext cx="2797300" cy="2933700"/>
          </a:xfrm>
          <a:prstGeom prst="rect">
            <a:avLst/>
          </a:prstGeom>
          <a:noFill/>
          <a:ln>
            <a:noFill/>
          </a:ln>
        </p:spPr>
      </p:pic>
      <p:sp>
        <p:nvSpPr>
          <p:cNvPr id="806" name="Google Shape;806;p57"/>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she</a:t>
            </a:r>
            <a:endParaRPr sz="4800">
              <a:latin typeface="Comic Sans MS"/>
              <a:ea typeface="Comic Sans MS"/>
              <a:cs typeface="Comic Sans MS"/>
              <a:sym typeface="Comic Sans MS"/>
            </a:endParaRPr>
          </a:p>
        </p:txBody>
      </p:sp>
      <p:sp>
        <p:nvSpPr>
          <p:cNvPr id="807" name="Google Shape;807;p57"/>
          <p:cNvSpPr txBox="1"/>
          <p:nvPr/>
        </p:nvSpPr>
        <p:spPr>
          <a:xfrm>
            <a:off x="3674831" y="518750"/>
            <a:ext cx="1309200" cy="81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she</a:t>
            </a:r>
            <a:endParaRPr sz="4800">
              <a:latin typeface="Comic Sans MS"/>
              <a:ea typeface="Comic Sans MS"/>
              <a:cs typeface="Comic Sans MS"/>
              <a:sym typeface="Comic Sans MS"/>
            </a:endParaRPr>
          </a:p>
        </p:txBody>
      </p:sp>
      <p:sp>
        <p:nvSpPr>
          <p:cNvPr id="808" name="Google Shape;808;p57"/>
          <p:cNvSpPr txBox="1"/>
          <p:nvPr/>
        </p:nvSpPr>
        <p:spPr>
          <a:xfrm>
            <a:off x="5632950" y="518750"/>
            <a:ext cx="2797200" cy="81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/sh//ee/</a:t>
            </a:r>
            <a:endParaRPr sz="4800">
              <a:latin typeface="Comic Sans MS"/>
              <a:ea typeface="Comic Sans MS"/>
              <a:cs typeface="Comic Sans MS"/>
              <a:sym typeface="Comic Sans MS"/>
            </a:endParaRPr>
          </a:p>
        </p:txBody>
      </p:sp>
      <p:sp>
        <p:nvSpPr>
          <p:cNvPr id="809" name="Google Shape;809;p57"/>
          <p:cNvSpPr txBox="1"/>
          <p:nvPr/>
        </p:nvSpPr>
        <p:spPr>
          <a:xfrm>
            <a:off x="4907813" y="518746"/>
            <a:ext cx="783900" cy="81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t>
            </a:r>
            <a:endParaRPr sz="4800">
              <a:latin typeface="Comic Sans MS"/>
              <a:ea typeface="Comic Sans MS"/>
              <a:cs typeface="Comic Sans MS"/>
              <a:sym typeface="Comic Sans MS"/>
            </a:endParaRPr>
          </a:p>
        </p:txBody>
      </p:sp>
      <p:pic>
        <p:nvPicPr>
          <p:cNvPr id="810" name="Google Shape;810;p57"/>
          <p:cNvPicPr preferRelativeResize="0"/>
          <p:nvPr/>
        </p:nvPicPr>
        <p:blipFill>
          <a:blip r:embed="rId4">
            <a:alphaModFix/>
          </a:blip>
          <a:stretch>
            <a:fillRect/>
          </a:stretch>
        </p:blipFill>
        <p:spPr>
          <a:xfrm>
            <a:off x="4713050" y="1880023"/>
            <a:ext cx="996100" cy="1383473"/>
          </a:xfrm>
          <a:prstGeom prst="rect">
            <a:avLst/>
          </a:prstGeom>
          <a:noFill/>
          <a:ln>
            <a:noFill/>
          </a:ln>
        </p:spPr>
      </p:pic>
      <p:sp>
        <p:nvSpPr>
          <p:cNvPr id="811" name="Google Shape;811;p57"/>
          <p:cNvSpPr/>
          <p:nvPr/>
        </p:nvSpPr>
        <p:spPr>
          <a:xfrm>
            <a:off x="254975" y="3135925"/>
            <a:ext cx="2662800" cy="18645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812" name="Google Shape;812;p57"/>
          <p:cNvSpPr txBox="1"/>
          <p:nvPr/>
        </p:nvSpPr>
        <p:spPr>
          <a:xfrm>
            <a:off x="1096491" y="31709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she</a:t>
            </a:r>
            <a:endParaRPr sz="2400">
              <a:latin typeface="Comic Sans MS"/>
              <a:ea typeface="Comic Sans MS"/>
              <a:cs typeface="Comic Sans MS"/>
              <a:sym typeface="Comic Sans MS"/>
            </a:endParaRPr>
          </a:p>
        </p:txBody>
      </p:sp>
      <p:sp>
        <p:nvSpPr>
          <p:cNvPr id="813" name="Google Shape;813;p57"/>
          <p:cNvSpPr txBox="1"/>
          <p:nvPr/>
        </p:nvSpPr>
        <p:spPr>
          <a:xfrm>
            <a:off x="720697" y="4371330"/>
            <a:ext cx="17313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/sh//ee/</a:t>
            </a:r>
            <a:endParaRPr sz="2400">
              <a:latin typeface="Comic Sans MS"/>
              <a:ea typeface="Comic Sans MS"/>
              <a:cs typeface="Comic Sans MS"/>
              <a:sym typeface="Comic Sans MS"/>
            </a:endParaRPr>
          </a:p>
        </p:txBody>
      </p:sp>
      <p:sp>
        <p:nvSpPr>
          <p:cNvPr id="814" name="Google Shape;814;p57"/>
          <p:cNvSpPr txBox="1"/>
          <p:nvPr/>
        </p:nvSpPr>
        <p:spPr>
          <a:xfrm>
            <a:off x="1293073" y="3764945"/>
            <a:ext cx="5865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815" name="Google Shape;815;p57"/>
          <p:cNvPicPr preferRelativeResize="0"/>
          <p:nvPr/>
        </p:nvPicPr>
        <p:blipFill rotWithShape="1">
          <a:blip r:embed="rId5">
            <a:alphaModFix/>
          </a:blip>
          <a:srcRect b="0" l="14782" r="15321" t="0"/>
          <a:stretch/>
        </p:blipFill>
        <p:spPr>
          <a:xfrm>
            <a:off x="5776025" y="1391213"/>
            <a:ext cx="1381197" cy="2361101"/>
          </a:xfrm>
          <a:prstGeom prst="rect">
            <a:avLst/>
          </a:prstGeom>
          <a:noFill/>
          <a:ln>
            <a:noFill/>
          </a:ln>
        </p:spPr>
      </p:pic>
      <p:pic>
        <p:nvPicPr>
          <p:cNvPr id="816" name="Google Shape;816;p57"/>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07"/>
                                        </p:tgtEl>
                                        <p:attrNameLst>
                                          <p:attrName>style.visibility</p:attrName>
                                        </p:attrNameLst>
                                      </p:cBhvr>
                                      <p:to>
                                        <p:strVal val="visible"/>
                                      </p:to>
                                    </p:set>
                                    <p:anim calcmode="lin" valueType="num">
                                      <p:cBhvr additive="base">
                                        <p:cTn dur="1000"/>
                                        <p:tgtEl>
                                          <p:spTgt spid="80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09"/>
                                        </p:tgtEl>
                                        <p:attrNameLst>
                                          <p:attrName>style.visibility</p:attrName>
                                        </p:attrNameLst>
                                      </p:cBhvr>
                                      <p:to>
                                        <p:strVal val="visible"/>
                                      </p:to>
                                    </p:set>
                                    <p:anim calcmode="lin" valueType="num">
                                      <p:cBhvr additive="base">
                                        <p:cTn dur="1000"/>
                                        <p:tgtEl>
                                          <p:spTgt spid="8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08"/>
                                        </p:tgtEl>
                                        <p:attrNameLst>
                                          <p:attrName>style.visibility</p:attrName>
                                        </p:attrNameLst>
                                      </p:cBhvr>
                                      <p:to>
                                        <p:strVal val="visible"/>
                                      </p:to>
                                    </p:set>
                                    <p:anim calcmode="lin" valueType="num">
                                      <p:cBhvr additive="base">
                                        <p:cTn dur="1000"/>
                                        <p:tgtEl>
                                          <p:spTgt spid="80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58"/>
          <p:cNvSpPr/>
          <p:nvPr/>
        </p:nvSpPr>
        <p:spPr>
          <a:xfrm>
            <a:off x="78750" y="124800"/>
            <a:ext cx="8986500" cy="48939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8"/>
          <p:cNvSpPr txBox="1"/>
          <p:nvPr/>
        </p:nvSpPr>
        <p:spPr>
          <a:xfrm>
            <a:off x="249675" y="1375300"/>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Sh</a:t>
            </a:r>
            <a:r>
              <a:rPr lang="en-GB" sz="4800">
                <a:latin typeface="Comic Sans MS"/>
                <a:ea typeface="Comic Sans MS"/>
                <a:cs typeface="Comic Sans MS"/>
                <a:sym typeface="Comic Sans MS"/>
              </a:rPr>
              <a:t>e</a:t>
            </a:r>
            <a:endParaRPr sz="4800">
              <a:latin typeface="Comic Sans MS"/>
              <a:ea typeface="Comic Sans MS"/>
              <a:cs typeface="Comic Sans MS"/>
              <a:sym typeface="Comic Sans MS"/>
            </a:endParaRPr>
          </a:p>
        </p:txBody>
      </p:sp>
      <p:sp>
        <p:nvSpPr>
          <p:cNvPr id="823" name="Google Shape;823;p58"/>
          <p:cNvSpPr txBox="1"/>
          <p:nvPr/>
        </p:nvSpPr>
        <p:spPr>
          <a:xfrm>
            <a:off x="302900" y="2838125"/>
            <a:ext cx="22782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 /ee/</a:t>
            </a:r>
            <a:endParaRPr sz="3600">
              <a:latin typeface="Comic Sans MS"/>
              <a:ea typeface="Comic Sans MS"/>
              <a:cs typeface="Comic Sans MS"/>
              <a:sym typeface="Comic Sans MS"/>
            </a:endParaRPr>
          </a:p>
        </p:txBody>
      </p:sp>
      <p:sp>
        <p:nvSpPr>
          <p:cNvPr id="824" name="Google Shape;824;p58"/>
          <p:cNvSpPr txBox="1"/>
          <p:nvPr/>
        </p:nvSpPr>
        <p:spPr>
          <a:xfrm>
            <a:off x="28632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is</a:t>
            </a:r>
            <a:endParaRPr sz="4800">
              <a:latin typeface="Comic Sans MS"/>
              <a:ea typeface="Comic Sans MS"/>
              <a:cs typeface="Comic Sans MS"/>
              <a:sym typeface="Comic Sans MS"/>
            </a:endParaRPr>
          </a:p>
        </p:txBody>
      </p:sp>
      <p:sp>
        <p:nvSpPr>
          <p:cNvPr id="825" name="Google Shape;825;p58"/>
          <p:cNvSpPr txBox="1"/>
          <p:nvPr/>
        </p:nvSpPr>
        <p:spPr>
          <a:xfrm>
            <a:off x="4952295" y="2838117"/>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a:t>
            </a:r>
            <a:endParaRPr sz="3600">
              <a:latin typeface="Comic Sans MS"/>
              <a:ea typeface="Comic Sans MS"/>
              <a:cs typeface="Comic Sans MS"/>
              <a:sym typeface="Comic Sans MS"/>
            </a:endParaRPr>
          </a:p>
        </p:txBody>
      </p:sp>
      <p:sp>
        <p:nvSpPr>
          <p:cNvPr id="826" name="Google Shape;826;p58"/>
          <p:cNvSpPr txBox="1"/>
          <p:nvPr/>
        </p:nvSpPr>
        <p:spPr>
          <a:xfrm>
            <a:off x="5990366" y="2838117"/>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all</a:t>
            </a:r>
            <a:endParaRPr sz="3600">
              <a:latin typeface="Comic Sans MS"/>
              <a:ea typeface="Comic Sans MS"/>
              <a:cs typeface="Comic Sans MS"/>
              <a:sym typeface="Comic Sans MS"/>
            </a:endParaRPr>
          </a:p>
        </p:txBody>
      </p:sp>
      <p:sp>
        <p:nvSpPr>
          <p:cNvPr id="827" name="Google Shape;827;p58"/>
          <p:cNvSpPr txBox="1"/>
          <p:nvPr/>
        </p:nvSpPr>
        <p:spPr>
          <a:xfrm>
            <a:off x="2850101" y="2838125"/>
            <a:ext cx="9027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828" name="Google Shape;828;p58"/>
          <p:cNvSpPr txBox="1"/>
          <p:nvPr/>
        </p:nvSpPr>
        <p:spPr>
          <a:xfrm>
            <a:off x="3752742" y="2838125"/>
            <a:ext cx="10659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/z/</a:t>
            </a:r>
            <a:endParaRPr sz="3600">
              <a:latin typeface="Comic Sans MS"/>
              <a:ea typeface="Comic Sans MS"/>
              <a:cs typeface="Comic Sans MS"/>
              <a:sym typeface="Comic Sans MS"/>
            </a:endParaRPr>
          </a:p>
        </p:txBody>
      </p:sp>
      <p:pic>
        <p:nvPicPr>
          <p:cNvPr id="829" name="Google Shape;829;p58"/>
          <p:cNvPicPr preferRelativeResize="0"/>
          <p:nvPr/>
        </p:nvPicPr>
        <p:blipFill>
          <a:blip r:embed="rId3">
            <a:alphaModFix/>
          </a:blip>
          <a:stretch>
            <a:fillRect/>
          </a:stretch>
        </p:blipFill>
        <p:spPr>
          <a:xfrm>
            <a:off x="0" y="0"/>
            <a:ext cx="1654100" cy="1321950"/>
          </a:xfrm>
          <a:prstGeom prst="rect">
            <a:avLst/>
          </a:prstGeom>
          <a:noFill/>
          <a:ln>
            <a:noFill/>
          </a:ln>
        </p:spPr>
      </p:pic>
      <p:sp>
        <p:nvSpPr>
          <p:cNvPr id="830" name="Google Shape;830;p58"/>
          <p:cNvSpPr txBox="1"/>
          <p:nvPr/>
        </p:nvSpPr>
        <p:spPr>
          <a:xfrm>
            <a:off x="361425" y="329525"/>
            <a:ext cx="9027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s</a:t>
            </a:r>
            <a:r>
              <a:rPr lang="en-GB" sz="3000">
                <a:latin typeface="Comic Sans MS"/>
                <a:ea typeface="Comic Sans MS"/>
                <a:cs typeface="Comic Sans MS"/>
                <a:sym typeface="Comic Sans MS"/>
              </a:rPr>
              <a:t>he</a:t>
            </a:r>
            <a:endParaRPr sz="3000">
              <a:latin typeface="Comic Sans MS"/>
              <a:ea typeface="Comic Sans MS"/>
              <a:cs typeface="Comic Sans MS"/>
              <a:sym typeface="Comic Sans MS"/>
            </a:endParaRPr>
          </a:p>
        </p:txBody>
      </p:sp>
      <p:sp>
        <p:nvSpPr>
          <p:cNvPr id="831" name="Google Shape;831;p58"/>
          <p:cNvSpPr/>
          <p:nvPr/>
        </p:nvSpPr>
        <p:spPr>
          <a:xfrm>
            <a:off x="1882700" y="225450"/>
            <a:ext cx="4311600" cy="7566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832" name="Google Shape;832;p58"/>
          <p:cNvSpPr txBox="1"/>
          <p:nvPr/>
        </p:nvSpPr>
        <p:spPr>
          <a:xfrm>
            <a:off x="2092600" y="384950"/>
            <a:ext cx="10383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a:t>
            </a:r>
            <a:r>
              <a:rPr lang="en-GB" sz="3600">
                <a:latin typeface="Comic Sans MS"/>
                <a:ea typeface="Comic Sans MS"/>
                <a:cs typeface="Comic Sans MS"/>
                <a:sym typeface="Comic Sans MS"/>
              </a:rPr>
              <a:t>he</a:t>
            </a:r>
            <a:endParaRPr sz="3600">
              <a:latin typeface="Comic Sans MS"/>
              <a:ea typeface="Comic Sans MS"/>
              <a:cs typeface="Comic Sans MS"/>
              <a:sym typeface="Comic Sans MS"/>
            </a:endParaRPr>
          </a:p>
        </p:txBody>
      </p:sp>
      <p:sp>
        <p:nvSpPr>
          <p:cNvPr id="833" name="Google Shape;833;p58"/>
          <p:cNvSpPr txBox="1"/>
          <p:nvPr/>
        </p:nvSpPr>
        <p:spPr>
          <a:xfrm>
            <a:off x="3811350" y="384950"/>
            <a:ext cx="21795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/sh//ee/</a:t>
            </a:r>
            <a:endParaRPr sz="3600">
              <a:latin typeface="Comic Sans MS"/>
              <a:ea typeface="Comic Sans MS"/>
              <a:cs typeface="Comic Sans MS"/>
              <a:sym typeface="Comic Sans MS"/>
            </a:endParaRPr>
          </a:p>
        </p:txBody>
      </p:sp>
      <p:sp>
        <p:nvSpPr>
          <p:cNvPr id="834" name="Google Shape;834;p58"/>
          <p:cNvSpPr txBox="1"/>
          <p:nvPr/>
        </p:nvSpPr>
        <p:spPr>
          <a:xfrm>
            <a:off x="3188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835" name="Google Shape;835;p58"/>
          <p:cNvSpPr txBox="1"/>
          <p:nvPr/>
        </p:nvSpPr>
        <p:spPr>
          <a:xfrm>
            <a:off x="49206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tall</a:t>
            </a:r>
            <a:endParaRPr sz="4800">
              <a:latin typeface="Comic Sans MS"/>
              <a:ea typeface="Comic Sans MS"/>
              <a:cs typeface="Comic Sans MS"/>
              <a:sym typeface="Comic Sans MS"/>
            </a:endParaRPr>
          </a:p>
        </p:txBody>
      </p:sp>
      <p:pic>
        <p:nvPicPr>
          <p:cNvPr id="836" name="Google Shape;836;p58"/>
          <p:cNvPicPr preferRelativeResize="0"/>
          <p:nvPr/>
        </p:nvPicPr>
        <p:blipFill>
          <a:blip r:embed="rId4">
            <a:alphaModFix/>
          </a:blip>
          <a:stretch>
            <a:fillRect/>
          </a:stretch>
        </p:blipFill>
        <p:spPr>
          <a:xfrm>
            <a:off x="674450" y="4015569"/>
            <a:ext cx="347765" cy="526295"/>
          </a:xfrm>
          <a:prstGeom prst="rect">
            <a:avLst/>
          </a:prstGeom>
          <a:noFill/>
          <a:ln>
            <a:noFill/>
          </a:ln>
        </p:spPr>
      </p:pic>
      <p:pic>
        <p:nvPicPr>
          <p:cNvPr id="837" name="Google Shape;837;p58"/>
          <p:cNvPicPr preferRelativeResize="0"/>
          <p:nvPr/>
        </p:nvPicPr>
        <p:blipFill rotWithShape="1">
          <a:blip r:embed="rId5">
            <a:alphaModFix/>
          </a:blip>
          <a:srcRect b="0" l="14782" r="15321" t="0"/>
          <a:stretch/>
        </p:blipFill>
        <p:spPr>
          <a:xfrm>
            <a:off x="969363" y="3829617"/>
            <a:ext cx="482212" cy="898199"/>
          </a:xfrm>
          <a:prstGeom prst="rect">
            <a:avLst/>
          </a:prstGeom>
          <a:noFill/>
          <a:ln>
            <a:noFill/>
          </a:ln>
        </p:spPr>
      </p:pic>
      <p:pic>
        <p:nvPicPr>
          <p:cNvPr id="838" name="Google Shape;838;p58"/>
          <p:cNvPicPr preferRelativeResize="0"/>
          <p:nvPr/>
        </p:nvPicPr>
        <p:blipFill rotWithShape="1">
          <a:blip r:embed="rId5">
            <a:alphaModFix/>
          </a:blip>
          <a:srcRect b="0" l="14782" r="15321" t="0"/>
          <a:stretch/>
        </p:blipFill>
        <p:spPr>
          <a:xfrm>
            <a:off x="7112950" y="736950"/>
            <a:ext cx="680074" cy="3669599"/>
          </a:xfrm>
          <a:prstGeom prst="rect">
            <a:avLst/>
          </a:prstGeom>
          <a:noFill/>
          <a:ln>
            <a:noFill/>
          </a:ln>
        </p:spPr>
      </p:pic>
      <p:pic>
        <p:nvPicPr>
          <p:cNvPr id="839" name="Google Shape;839;p58"/>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1000"/>
                                        <p:tgtEl>
                                          <p:spTgt spid="8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000"/>
                                        <p:tgtEl>
                                          <p:spTgt spid="8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0"/>
                                        <p:tgtEl>
                                          <p:spTgt spid="836"/>
                                        </p:tgtEl>
                                      </p:cBhvr>
                                    </p:animEffect>
                                  </p:childTnLst>
                                </p:cTn>
                              </p:par>
                              <p:par>
                                <p:cTn fill="hold" nodeType="with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000"/>
                                        <p:tgtEl>
                                          <p:spTgt spid="8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1000"/>
                                        <p:tgtEl>
                                          <p:spTgt spid="82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1000"/>
                                        <p:tgtEl>
                                          <p:spTgt spid="8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1000"/>
                                        <p:tgtEl>
                                          <p:spTgt spid="8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38"/>
                                        </p:tgtEl>
                                        <p:attrNameLst>
                                          <p:attrName>style.visibility</p:attrName>
                                        </p:attrNameLst>
                                      </p:cBhvr>
                                      <p:to>
                                        <p:strVal val="visible"/>
                                      </p:to>
                                    </p:set>
                                    <p:anim calcmode="lin" valueType="num">
                                      <p:cBhvr additive="base">
                                        <p:cTn dur="1000"/>
                                        <p:tgtEl>
                                          <p:spTgt spid="83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59"/>
          <p:cNvSpPr/>
          <p:nvPr/>
        </p:nvSpPr>
        <p:spPr>
          <a:xfrm>
            <a:off x="78750" y="124800"/>
            <a:ext cx="8986500" cy="48939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9"/>
          <p:cNvSpPr txBox="1"/>
          <p:nvPr/>
        </p:nvSpPr>
        <p:spPr>
          <a:xfrm>
            <a:off x="249675" y="1375300"/>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She</a:t>
            </a:r>
            <a:endParaRPr sz="4800">
              <a:latin typeface="Comic Sans MS"/>
              <a:ea typeface="Comic Sans MS"/>
              <a:cs typeface="Comic Sans MS"/>
              <a:sym typeface="Comic Sans MS"/>
            </a:endParaRPr>
          </a:p>
        </p:txBody>
      </p:sp>
      <p:sp>
        <p:nvSpPr>
          <p:cNvPr id="846" name="Google Shape;846;p59"/>
          <p:cNvSpPr txBox="1"/>
          <p:nvPr/>
        </p:nvSpPr>
        <p:spPr>
          <a:xfrm>
            <a:off x="302900" y="2838125"/>
            <a:ext cx="22782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 /ee/</a:t>
            </a:r>
            <a:endParaRPr sz="3600">
              <a:latin typeface="Comic Sans MS"/>
              <a:ea typeface="Comic Sans MS"/>
              <a:cs typeface="Comic Sans MS"/>
              <a:sym typeface="Comic Sans MS"/>
            </a:endParaRPr>
          </a:p>
        </p:txBody>
      </p:sp>
      <p:sp>
        <p:nvSpPr>
          <p:cNvPr id="847" name="Google Shape;847;p59"/>
          <p:cNvSpPr txBox="1"/>
          <p:nvPr/>
        </p:nvSpPr>
        <p:spPr>
          <a:xfrm>
            <a:off x="28632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is</a:t>
            </a:r>
            <a:endParaRPr sz="4800">
              <a:latin typeface="Comic Sans MS"/>
              <a:ea typeface="Comic Sans MS"/>
              <a:cs typeface="Comic Sans MS"/>
              <a:sym typeface="Comic Sans MS"/>
            </a:endParaRPr>
          </a:p>
        </p:txBody>
      </p:sp>
      <p:sp>
        <p:nvSpPr>
          <p:cNvPr id="848" name="Google Shape;848;p59"/>
          <p:cNvSpPr txBox="1"/>
          <p:nvPr/>
        </p:nvSpPr>
        <p:spPr>
          <a:xfrm>
            <a:off x="4952301" y="2838125"/>
            <a:ext cx="11391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a:t>
            </a:r>
            <a:endParaRPr sz="3600">
              <a:latin typeface="Comic Sans MS"/>
              <a:ea typeface="Comic Sans MS"/>
              <a:cs typeface="Comic Sans MS"/>
              <a:sym typeface="Comic Sans MS"/>
            </a:endParaRPr>
          </a:p>
        </p:txBody>
      </p:sp>
      <p:sp>
        <p:nvSpPr>
          <p:cNvPr id="849" name="Google Shape;849;p59"/>
          <p:cNvSpPr txBox="1"/>
          <p:nvPr/>
        </p:nvSpPr>
        <p:spPr>
          <a:xfrm>
            <a:off x="6091275" y="2838125"/>
            <a:ext cx="11391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/or/</a:t>
            </a:r>
            <a:endParaRPr sz="3600">
              <a:latin typeface="Comic Sans MS"/>
              <a:ea typeface="Comic Sans MS"/>
              <a:cs typeface="Comic Sans MS"/>
              <a:sym typeface="Comic Sans MS"/>
            </a:endParaRPr>
          </a:p>
        </p:txBody>
      </p:sp>
      <p:sp>
        <p:nvSpPr>
          <p:cNvPr id="850" name="Google Shape;850;p59"/>
          <p:cNvSpPr txBox="1"/>
          <p:nvPr/>
        </p:nvSpPr>
        <p:spPr>
          <a:xfrm>
            <a:off x="2850101" y="2838125"/>
            <a:ext cx="9027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851" name="Google Shape;851;p59"/>
          <p:cNvSpPr txBox="1"/>
          <p:nvPr/>
        </p:nvSpPr>
        <p:spPr>
          <a:xfrm>
            <a:off x="3752742" y="2838125"/>
            <a:ext cx="10659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/z/</a:t>
            </a:r>
            <a:endParaRPr sz="3600">
              <a:latin typeface="Comic Sans MS"/>
              <a:ea typeface="Comic Sans MS"/>
              <a:cs typeface="Comic Sans MS"/>
              <a:sym typeface="Comic Sans MS"/>
            </a:endParaRPr>
          </a:p>
        </p:txBody>
      </p:sp>
      <p:pic>
        <p:nvPicPr>
          <p:cNvPr id="852" name="Google Shape;852;p59"/>
          <p:cNvPicPr preferRelativeResize="0"/>
          <p:nvPr/>
        </p:nvPicPr>
        <p:blipFill>
          <a:blip r:embed="rId3">
            <a:alphaModFix/>
          </a:blip>
          <a:stretch>
            <a:fillRect/>
          </a:stretch>
        </p:blipFill>
        <p:spPr>
          <a:xfrm>
            <a:off x="0" y="0"/>
            <a:ext cx="1654100" cy="1321950"/>
          </a:xfrm>
          <a:prstGeom prst="rect">
            <a:avLst/>
          </a:prstGeom>
          <a:noFill/>
          <a:ln>
            <a:noFill/>
          </a:ln>
        </p:spPr>
      </p:pic>
      <p:sp>
        <p:nvSpPr>
          <p:cNvPr id="853" name="Google Shape;853;p59"/>
          <p:cNvSpPr txBox="1"/>
          <p:nvPr/>
        </p:nvSpPr>
        <p:spPr>
          <a:xfrm>
            <a:off x="361425" y="329525"/>
            <a:ext cx="9027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she</a:t>
            </a:r>
            <a:endParaRPr sz="3000">
              <a:latin typeface="Comic Sans MS"/>
              <a:ea typeface="Comic Sans MS"/>
              <a:cs typeface="Comic Sans MS"/>
              <a:sym typeface="Comic Sans MS"/>
            </a:endParaRPr>
          </a:p>
        </p:txBody>
      </p:sp>
      <p:sp>
        <p:nvSpPr>
          <p:cNvPr id="854" name="Google Shape;854;p59"/>
          <p:cNvSpPr/>
          <p:nvPr/>
        </p:nvSpPr>
        <p:spPr>
          <a:xfrm>
            <a:off x="1882700" y="225450"/>
            <a:ext cx="4311600" cy="7566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855" name="Google Shape;855;p59"/>
          <p:cNvSpPr txBox="1"/>
          <p:nvPr/>
        </p:nvSpPr>
        <p:spPr>
          <a:xfrm>
            <a:off x="2092600" y="384950"/>
            <a:ext cx="10383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she</a:t>
            </a:r>
            <a:endParaRPr sz="3600">
              <a:latin typeface="Comic Sans MS"/>
              <a:ea typeface="Comic Sans MS"/>
              <a:cs typeface="Comic Sans MS"/>
              <a:sym typeface="Comic Sans MS"/>
            </a:endParaRPr>
          </a:p>
        </p:txBody>
      </p:sp>
      <p:sp>
        <p:nvSpPr>
          <p:cNvPr id="856" name="Google Shape;856;p59"/>
          <p:cNvSpPr txBox="1"/>
          <p:nvPr/>
        </p:nvSpPr>
        <p:spPr>
          <a:xfrm>
            <a:off x="3811350" y="384950"/>
            <a:ext cx="21795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/sh//ee/</a:t>
            </a:r>
            <a:endParaRPr sz="3600">
              <a:latin typeface="Comic Sans MS"/>
              <a:ea typeface="Comic Sans MS"/>
              <a:cs typeface="Comic Sans MS"/>
              <a:sym typeface="Comic Sans MS"/>
            </a:endParaRPr>
          </a:p>
        </p:txBody>
      </p:sp>
      <p:sp>
        <p:nvSpPr>
          <p:cNvPr id="857" name="Google Shape;857;p59"/>
          <p:cNvSpPr txBox="1"/>
          <p:nvPr/>
        </p:nvSpPr>
        <p:spPr>
          <a:xfrm>
            <a:off x="3188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858" name="Google Shape;858;p59"/>
          <p:cNvSpPr txBox="1"/>
          <p:nvPr/>
        </p:nvSpPr>
        <p:spPr>
          <a:xfrm>
            <a:off x="4920702" y="1385250"/>
            <a:ext cx="18672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short</a:t>
            </a:r>
            <a:endParaRPr sz="4800">
              <a:latin typeface="Comic Sans MS"/>
              <a:ea typeface="Comic Sans MS"/>
              <a:cs typeface="Comic Sans MS"/>
              <a:sym typeface="Comic Sans MS"/>
            </a:endParaRPr>
          </a:p>
        </p:txBody>
      </p:sp>
      <p:pic>
        <p:nvPicPr>
          <p:cNvPr id="859" name="Google Shape;859;p59"/>
          <p:cNvPicPr preferRelativeResize="0"/>
          <p:nvPr/>
        </p:nvPicPr>
        <p:blipFill>
          <a:blip r:embed="rId4">
            <a:alphaModFix/>
          </a:blip>
          <a:stretch>
            <a:fillRect/>
          </a:stretch>
        </p:blipFill>
        <p:spPr>
          <a:xfrm>
            <a:off x="674450" y="4015569"/>
            <a:ext cx="347765" cy="526295"/>
          </a:xfrm>
          <a:prstGeom prst="rect">
            <a:avLst/>
          </a:prstGeom>
          <a:noFill/>
          <a:ln>
            <a:noFill/>
          </a:ln>
        </p:spPr>
      </p:pic>
      <p:pic>
        <p:nvPicPr>
          <p:cNvPr id="860" name="Google Shape;860;p59"/>
          <p:cNvPicPr preferRelativeResize="0"/>
          <p:nvPr/>
        </p:nvPicPr>
        <p:blipFill rotWithShape="1">
          <a:blip r:embed="rId5">
            <a:alphaModFix/>
          </a:blip>
          <a:srcRect b="0" l="14782" r="15321" t="0"/>
          <a:stretch/>
        </p:blipFill>
        <p:spPr>
          <a:xfrm>
            <a:off x="969363" y="3829617"/>
            <a:ext cx="482212" cy="898199"/>
          </a:xfrm>
          <a:prstGeom prst="rect">
            <a:avLst/>
          </a:prstGeom>
          <a:noFill/>
          <a:ln>
            <a:noFill/>
          </a:ln>
        </p:spPr>
      </p:pic>
      <p:pic>
        <p:nvPicPr>
          <p:cNvPr id="861" name="Google Shape;861;p59"/>
          <p:cNvPicPr preferRelativeResize="0"/>
          <p:nvPr/>
        </p:nvPicPr>
        <p:blipFill rotWithShape="1">
          <a:blip r:embed="rId5">
            <a:alphaModFix/>
          </a:blip>
          <a:srcRect b="0" l="14782" r="15321" t="0"/>
          <a:stretch/>
        </p:blipFill>
        <p:spPr>
          <a:xfrm>
            <a:off x="7705700" y="1385250"/>
            <a:ext cx="680074" cy="1207501"/>
          </a:xfrm>
          <a:prstGeom prst="rect">
            <a:avLst/>
          </a:prstGeom>
          <a:noFill/>
          <a:ln>
            <a:noFill/>
          </a:ln>
        </p:spPr>
      </p:pic>
      <p:sp>
        <p:nvSpPr>
          <p:cNvPr id="862" name="Google Shape;862;p59"/>
          <p:cNvSpPr txBox="1"/>
          <p:nvPr/>
        </p:nvSpPr>
        <p:spPr>
          <a:xfrm>
            <a:off x="7209566" y="2838117"/>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a:t>
            </a:r>
            <a:endParaRPr sz="3600">
              <a:latin typeface="Comic Sans MS"/>
              <a:ea typeface="Comic Sans MS"/>
              <a:cs typeface="Comic Sans MS"/>
              <a:sym typeface="Comic Sans MS"/>
            </a:endParaRPr>
          </a:p>
        </p:txBody>
      </p:sp>
      <p:pic>
        <p:nvPicPr>
          <p:cNvPr id="863" name="Google Shape;863;p59"/>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000"/>
                                        <p:tgtEl>
                                          <p:spTgt spid="8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000"/>
                                        <p:tgtEl>
                                          <p:spTgt spid="859"/>
                                        </p:tgtEl>
                                      </p:cBhvr>
                                    </p:animEffect>
                                  </p:childTnLst>
                                </p:cTn>
                              </p:par>
                              <p:par>
                                <p:cTn fill="hold" nodeType="with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000"/>
                                        <p:tgtEl>
                                          <p:spTgt spid="8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1000"/>
                                        <p:tgtEl>
                                          <p:spTgt spid="85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1000"/>
                                        <p:tgtEl>
                                          <p:spTgt spid="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1000"/>
                                        <p:tgtEl>
                                          <p:spTgt spid="8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0"/>
                                        <p:tgtEl>
                                          <p:spTgt spid="84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1000"/>
                                        <p:tgtEl>
                                          <p:spTgt spid="84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1000"/>
                                        <p:tgtEl>
                                          <p:spTgt spid="8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61"/>
                                        </p:tgtEl>
                                        <p:attrNameLst>
                                          <p:attrName>style.visibility</p:attrName>
                                        </p:attrNameLst>
                                      </p:cBhvr>
                                      <p:to>
                                        <p:strVal val="visible"/>
                                      </p:to>
                                    </p:set>
                                    <p:anim calcmode="lin" valueType="num">
                                      <p:cBhvr additive="base">
                                        <p:cTn dur="1000"/>
                                        <p:tgtEl>
                                          <p:spTgt spid="86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60"/>
          <p:cNvSpPr/>
          <p:nvPr/>
        </p:nvSpPr>
        <p:spPr>
          <a:xfrm>
            <a:off x="78750" y="124800"/>
            <a:ext cx="8986500" cy="48939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0"/>
          <p:cNvSpPr txBox="1"/>
          <p:nvPr/>
        </p:nvSpPr>
        <p:spPr>
          <a:xfrm>
            <a:off x="249675" y="1375300"/>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She</a:t>
            </a:r>
            <a:endParaRPr sz="4800">
              <a:latin typeface="Comic Sans MS"/>
              <a:ea typeface="Comic Sans MS"/>
              <a:cs typeface="Comic Sans MS"/>
              <a:sym typeface="Comic Sans MS"/>
            </a:endParaRPr>
          </a:p>
        </p:txBody>
      </p:sp>
      <p:sp>
        <p:nvSpPr>
          <p:cNvPr id="870" name="Google Shape;870;p60"/>
          <p:cNvSpPr txBox="1"/>
          <p:nvPr/>
        </p:nvSpPr>
        <p:spPr>
          <a:xfrm>
            <a:off x="302900" y="2838125"/>
            <a:ext cx="22782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 /ee/</a:t>
            </a:r>
            <a:endParaRPr sz="3600">
              <a:latin typeface="Comic Sans MS"/>
              <a:ea typeface="Comic Sans MS"/>
              <a:cs typeface="Comic Sans MS"/>
              <a:sym typeface="Comic Sans MS"/>
            </a:endParaRPr>
          </a:p>
        </p:txBody>
      </p:sp>
      <p:sp>
        <p:nvSpPr>
          <p:cNvPr id="871" name="Google Shape;871;p60"/>
          <p:cNvSpPr txBox="1"/>
          <p:nvPr/>
        </p:nvSpPr>
        <p:spPr>
          <a:xfrm>
            <a:off x="28632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is</a:t>
            </a:r>
            <a:endParaRPr sz="4800">
              <a:latin typeface="Comic Sans MS"/>
              <a:ea typeface="Comic Sans MS"/>
              <a:cs typeface="Comic Sans MS"/>
              <a:sym typeface="Comic Sans MS"/>
            </a:endParaRPr>
          </a:p>
        </p:txBody>
      </p:sp>
      <p:sp>
        <p:nvSpPr>
          <p:cNvPr id="872" name="Google Shape;872;p60"/>
          <p:cNvSpPr txBox="1"/>
          <p:nvPr/>
        </p:nvSpPr>
        <p:spPr>
          <a:xfrm>
            <a:off x="4952300" y="2838125"/>
            <a:ext cx="961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/f/</a:t>
            </a:r>
            <a:endParaRPr sz="3600">
              <a:latin typeface="Comic Sans MS"/>
              <a:ea typeface="Comic Sans MS"/>
              <a:cs typeface="Comic Sans MS"/>
              <a:sym typeface="Comic Sans MS"/>
            </a:endParaRPr>
          </a:p>
        </p:txBody>
      </p:sp>
      <p:sp>
        <p:nvSpPr>
          <p:cNvPr id="873" name="Google Shape;873;p60"/>
          <p:cNvSpPr txBox="1"/>
          <p:nvPr/>
        </p:nvSpPr>
        <p:spPr>
          <a:xfrm>
            <a:off x="5913955" y="2838125"/>
            <a:ext cx="961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a:t>
            </a:r>
            <a:endParaRPr sz="3600">
              <a:latin typeface="Comic Sans MS"/>
              <a:ea typeface="Comic Sans MS"/>
              <a:cs typeface="Comic Sans MS"/>
              <a:sym typeface="Comic Sans MS"/>
            </a:endParaRPr>
          </a:p>
        </p:txBody>
      </p:sp>
      <p:sp>
        <p:nvSpPr>
          <p:cNvPr id="874" name="Google Shape;874;p60"/>
          <p:cNvSpPr txBox="1"/>
          <p:nvPr/>
        </p:nvSpPr>
        <p:spPr>
          <a:xfrm>
            <a:off x="2850101" y="2838125"/>
            <a:ext cx="9027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875" name="Google Shape;875;p60"/>
          <p:cNvSpPr txBox="1"/>
          <p:nvPr/>
        </p:nvSpPr>
        <p:spPr>
          <a:xfrm>
            <a:off x="3752742" y="2838125"/>
            <a:ext cx="10659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/z/</a:t>
            </a:r>
            <a:endParaRPr sz="3600">
              <a:latin typeface="Comic Sans MS"/>
              <a:ea typeface="Comic Sans MS"/>
              <a:cs typeface="Comic Sans MS"/>
              <a:sym typeface="Comic Sans MS"/>
            </a:endParaRPr>
          </a:p>
        </p:txBody>
      </p:sp>
      <p:pic>
        <p:nvPicPr>
          <p:cNvPr id="876" name="Google Shape;876;p60"/>
          <p:cNvPicPr preferRelativeResize="0"/>
          <p:nvPr/>
        </p:nvPicPr>
        <p:blipFill>
          <a:blip r:embed="rId3">
            <a:alphaModFix/>
          </a:blip>
          <a:stretch>
            <a:fillRect/>
          </a:stretch>
        </p:blipFill>
        <p:spPr>
          <a:xfrm>
            <a:off x="0" y="0"/>
            <a:ext cx="1654100" cy="1321950"/>
          </a:xfrm>
          <a:prstGeom prst="rect">
            <a:avLst/>
          </a:prstGeom>
          <a:noFill/>
          <a:ln>
            <a:noFill/>
          </a:ln>
        </p:spPr>
      </p:pic>
      <p:sp>
        <p:nvSpPr>
          <p:cNvPr id="877" name="Google Shape;877;p60"/>
          <p:cNvSpPr txBox="1"/>
          <p:nvPr/>
        </p:nvSpPr>
        <p:spPr>
          <a:xfrm>
            <a:off x="361425" y="329525"/>
            <a:ext cx="9027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she</a:t>
            </a:r>
            <a:endParaRPr sz="3000">
              <a:latin typeface="Comic Sans MS"/>
              <a:ea typeface="Comic Sans MS"/>
              <a:cs typeface="Comic Sans MS"/>
              <a:sym typeface="Comic Sans MS"/>
            </a:endParaRPr>
          </a:p>
        </p:txBody>
      </p:sp>
      <p:sp>
        <p:nvSpPr>
          <p:cNvPr id="878" name="Google Shape;878;p60"/>
          <p:cNvSpPr/>
          <p:nvPr/>
        </p:nvSpPr>
        <p:spPr>
          <a:xfrm>
            <a:off x="1882700" y="225450"/>
            <a:ext cx="4311600" cy="7566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879" name="Google Shape;879;p60"/>
          <p:cNvSpPr txBox="1"/>
          <p:nvPr/>
        </p:nvSpPr>
        <p:spPr>
          <a:xfrm>
            <a:off x="2092600" y="384950"/>
            <a:ext cx="10383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she</a:t>
            </a:r>
            <a:endParaRPr sz="3600">
              <a:latin typeface="Comic Sans MS"/>
              <a:ea typeface="Comic Sans MS"/>
              <a:cs typeface="Comic Sans MS"/>
              <a:sym typeface="Comic Sans MS"/>
            </a:endParaRPr>
          </a:p>
        </p:txBody>
      </p:sp>
      <p:sp>
        <p:nvSpPr>
          <p:cNvPr id="880" name="Google Shape;880;p60"/>
          <p:cNvSpPr txBox="1"/>
          <p:nvPr/>
        </p:nvSpPr>
        <p:spPr>
          <a:xfrm>
            <a:off x="3811350" y="384950"/>
            <a:ext cx="21795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/sh//ee/</a:t>
            </a:r>
            <a:endParaRPr sz="3600">
              <a:latin typeface="Comic Sans MS"/>
              <a:ea typeface="Comic Sans MS"/>
              <a:cs typeface="Comic Sans MS"/>
              <a:sym typeface="Comic Sans MS"/>
            </a:endParaRPr>
          </a:p>
        </p:txBody>
      </p:sp>
      <p:sp>
        <p:nvSpPr>
          <p:cNvPr id="881" name="Google Shape;881;p60"/>
          <p:cNvSpPr txBox="1"/>
          <p:nvPr/>
        </p:nvSpPr>
        <p:spPr>
          <a:xfrm>
            <a:off x="3188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882" name="Google Shape;882;p60"/>
          <p:cNvSpPr txBox="1"/>
          <p:nvPr/>
        </p:nvSpPr>
        <p:spPr>
          <a:xfrm>
            <a:off x="4920702" y="1385250"/>
            <a:ext cx="18672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fast</a:t>
            </a:r>
            <a:endParaRPr sz="4800">
              <a:latin typeface="Comic Sans MS"/>
              <a:ea typeface="Comic Sans MS"/>
              <a:cs typeface="Comic Sans MS"/>
              <a:sym typeface="Comic Sans MS"/>
            </a:endParaRPr>
          </a:p>
        </p:txBody>
      </p:sp>
      <p:pic>
        <p:nvPicPr>
          <p:cNvPr id="883" name="Google Shape;883;p60"/>
          <p:cNvPicPr preferRelativeResize="0"/>
          <p:nvPr/>
        </p:nvPicPr>
        <p:blipFill>
          <a:blip r:embed="rId4">
            <a:alphaModFix/>
          </a:blip>
          <a:stretch>
            <a:fillRect/>
          </a:stretch>
        </p:blipFill>
        <p:spPr>
          <a:xfrm>
            <a:off x="674450" y="4015569"/>
            <a:ext cx="347765" cy="526295"/>
          </a:xfrm>
          <a:prstGeom prst="rect">
            <a:avLst/>
          </a:prstGeom>
          <a:noFill/>
          <a:ln>
            <a:noFill/>
          </a:ln>
        </p:spPr>
      </p:pic>
      <p:pic>
        <p:nvPicPr>
          <p:cNvPr id="884" name="Google Shape;884;p60"/>
          <p:cNvPicPr preferRelativeResize="0"/>
          <p:nvPr/>
        </p:nvPicPr>
        <p:blipFill rotWithShape="1">
          <a:blip r:embed="rId5">
            <a:alphaModFix/>
          </a:blip>
          <a:srcRect b="0" l="14782" r="15321" t="0"/>
          <a:stretch/>
        </p:blipFill>
        <p:spPr>
          <a:xfrm>
            <a:off x="969363" y="3829617"/>
            <a:ext cx="482212" cy="898199"/>
          </a:xfrm>
          <a:prstGeom prst="rect">
            <a:avLst/>
          </a:prstGeom>
          <a:noFill/>
          <a:ln>
            <a:noFill/>
          </a:ln>
        </p:spPr>
      </p:pic>
      <p:sp>
        <p:nvSpPr>
          <p:cNvPr id="885" name="Google Shape;885;p60"/>
          <p:cNvSpPr txBox="1"/>
          <p:nvPr/>
        </p:nvSpPr>
        <p:spPr>
          <a:xfrm>
            <a:off x="6829773" y="2838125"/>
            <a:ext cx="9339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a:t>
            </a:r>
            <a:endParaRPr sz="3600">
              <a:latin typeface="Comic Sans MS"/>
              <a:ea typeface="Comic Sans MS"/>
              <a:cs typeface="Comic Sans MS"/>
              <a:sym typeface="Comic Sans MS"/>
            </a:endParaRPr>
          </a:p>
        </p:txBody>
      </p:sp>
      <p:sp>
        <p:nvSpPr>
          <p:cNvPr id="886" name="Google Shape;886;p60"/>
          <p:cNvSpPr txBox="1"/>
          <p:nvPr/>
        </p:nvSpPr>
        <p:spPr>
          <a:xfrm>
            <a:off x="7744173" y="2838125"/>
            <a:ext cx="9339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a:t>
            </a:r>
            <a:endParaRPr sz="3600">
              <a:latin typeface="Comic Sans MS"/>
              <a:ea typeface="Comic Sans MS"/>
              <a:cs typeface="Comic Sans MS"/>
              <a:sym typeface="Comic Sans MS"/>
            </a:endParaRPr>
          </a:p>
        </p:txBody>
      </p:sp>
      <p:pic>
        <p:nvPicPr>
          <p:cNvPr id="887" name="Google Shape;887;p60"/>
          <p:cNvPicPr preferRelativeResize="0"/>
          <p:nvPr/>
        </p:nvPicPr>
        <p:blipFill>
          <a:blip r:embed="rId6">
            <a:alphaModFix/>
          </a:blip>
          <a:stretch>
            <a:fillRect/>
          </a:stretch>
        </p:blipFill>
        <p:spPr>
          <a:xfrm>
            <a:off x="7202950" y="620881"/>
            <a:ext cx="1475125" cy="1961920"/>
          </a:xfrm>
          <a:prstGeom prst="rect">
            <a:avLst/>
          </a:prstGeom>
          <a:noFill/>
          <a:ln>
            <a:noFill/>
          </a:ln>
        </p:spPr>
      </p:pic>
      <p:pic>
        <p:nvPicPr>
          <p:cNvPr id="888" name="Google Shape;888;p60"/>
          <p:cNvPicPr preferRelativeResize="0"/>
          <p:nvPr/>
        </p:nvPicPr>
        <p:blipFill>
          <a:blip r:embed="rId7">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1000"/>
                                        <p:tgtEl>
                                          <p:spTgt spid="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1000"/>
                                        <p:tgtEl>
                                          <p:spTgt spid="8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000"/>
                                        <p:tgtEl>
                                          <p:spTgt spid="883"/>
                                        </p:tgtEl>
                                      </p:cBhvr>
                                    </p:animEffect>
                                  </p:childTnLst>
                                </p:cTn>
                              </p:par>
                              <p:par>
                                <p:cTn fill="hold" nodeType="with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1000"/>
                                        <p:tgtEl>
                                          <p:spTgt spid="8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000"/>
                                        <p:tgtEl>
                                          <p:spTgt spid="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87"/>
                                        </p:tgtEl>
                                        <p:attrNameLst>
                                          <p:attrName>style.visibility</p:attrName>
                                        </p:attrNameLst>
                                      </p:cBhvr>
                                      <p:to>
                                        <p:strVal val="visible"/>
                                      </p:to>
                                    </p:set>
                                    <p:anim calcmode="lin" valueType="num">
                                      <p:cBhvr additive="base">
                                        <p:cTn dur="500"/>
                                        <p:tgtEl>
                                          <p:spTgt spid="88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61"/>
          <p:cNvSpPr/>
          <p:nvPr/>
        </p:nvSpPr>
        <p:spPr>
          <a:xfrm>
            <a:off x="78750" y="124800"/>
            <a:ext cx="8986500" cy="48939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1"/>
          <p:cNvSpPr txBox="1"/>
          <p:nvPr/>
        </p:nvSpPr>
        <p:spPr>
          <a:xfrm>
            <a:off x="249675" y="1375300"/>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She</a:t>
            </a:r>
            <a:endParaRPr sz="4800">
              <a:latin typeface="Comic Sans MS"/>
              <a:ea typeface="Comic Sans MS"/>
              <a:cs typeface="Comic Sans MS"/>
              <a:sym typeface="Comic Sans MS"/>
            </a:endParaRPr>
          </a:p>
        </p:txBody>
      </p:sp>
      <p:sp>
        <p:nvSpPr>
          <p:cNvPr id="895" name="Google Shape;895;p61"/>
          <p:cNvSpPr txBox="1"/>
          <p:nvPr/>
        </p:nvSpPr>
        <p:spPr>
          <a:xfrm>
            <a:off x="302900" y="2838125"/>
            <a:ext cx="22782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 /ee/</a:t>
            </a:r>
            <a:endParaRPr sz="3600">
              <a:latin typeface="Comic Sans MS"/>
              <a:ea typeface="Comic Sans MS"/>
              <a:cs typeface="Comic Sans MS"/>
              <a:sym typeface="Comic Sans MS"/>
            </a:endParaRPr>
          </a:p>
        </p:txBody>
      </p:sp>
      <p:sp>
        <p:nvSpPr>
          <p:cNvPr id="896" name="Google Shape;896;p61"/>
          <p:cNvSpPr txBox="1"/>
          <p:nvPr/>
        </p:nvSpPr>
        <p:spPr>
          <a:xfrm>
            <a:off x="28632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is</a:t>
            </a:r>
            <a:endParaRPr sz="4800">
              <a:latin typeface="Comic Sans MS"/>
              <a:ea typeface="Comic Sans MS"/>
              <a:cs typeface="Comic Sans MS"/>
              <a:sym typeface="Comic Sans MS"/>
            </a:endParaRPr>
          </a:p>
        </p:txBody>
      </p:sp>
      <p:sp>
        <p:nvSpPr>
          <p:cNvPr id="897" name="Google Shape;897;p61"/>
          <p:cNvSpPr txBox="1"/>
          <p:nvPr/>
        </p:nvSpPr>
        <p:spPr>
          <a:xfrm>
            <a:off x="4952300" y="2838125"/>
            <a:ext cx="961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a:t>
            </a:r>
            <a:endParaRPr sz="3600">
              <a:latin typeface="Comic Sans MS"/>
              <a:ea typeface="Comic Sans MS"/>
              <a:cs typeface="Comic Sans MS"/>
              <a:sym typeface="Comic Sans MS"/>
            </a:endParaRPr>
          </a:p>
        </p:txBody>
      </p:sp>
      <p:sp>
        <p:nvSpPr>
          <p:cNvPr id="898" name="Google Shape;898;p61"/>
          <p:cNvSpPr txBox="1"/>
          <p:nvPr/>
        </p:nvSpPr>
        <p:spPr>
          <a:xfrm>
            <a:off x="5913955" y="2838125"/>
            <a:ext cx="961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/l/</a:t>
            </a:r>
            <a:endParaRPr sz="3600">
              <a:latin typeface="Comic Sans MS"/>
              <a:ea typeface="Comic Sans MS"/>
              <a:cs typeface="Comic Sans MS"/>
              <a:sym typeface="Comic Sans MS"/>
            </a:endParaRPr>
          </a:p>
        </p:txBody>
      </p:sp>
      <p:sp>
        <p:nvSpPr>
          <p:cNvPr id="899" name="Google Shape;899;p61"/>
          <p:cNvSpPr txBox="1"/>
          <p:nvPr/>
        </p:nvSpPr>
        <p:spPr>
          <a:xfrm>
            <a:off x="2850101" y="2838125"/>
            <a:ext cx="9027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900" name="Google Shape;900;p61"/>
          <p:cNvSpPr txBox="1"/>
          <p:nvPr/>
        </p:nvSpPr>
        <p:spPr>
          <a:xfrm>
            <a:off x="3752742" y="2838125"/>
            <a:ext cx="10659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/z/</a:t>
            </a:r>
            <a:endParaRPr sz="3600">
              <a:latin typeface="Comic Sans MS"/>
              <a:ea typeface="Comic Sans MS"/>
              <a:cs typeface="Comic Sans MS"/>
              <a:sym typeface="Comic Sans MS"/>
            </a:endParaRPr>
          </a:p>
        </p:txBody>
      </p:sp>
      <p:pic>
        <p:nvPicPr>
          <p:cNvPr id="901" name="Google Shape;901;p61"/>
          <p:cNvPicPr preferRelativeResize="0"/>
          <p:nvPr/>
        </p:nvPicPr>
        <p:blipFill>
          <a:blip r:embed="rId3">
            <a:alphaModFix/>
          </a:blip>
          <a:stretch>
            <a:fillRect/>
          </a:stretch>
        </p:blipFill>
        <p:spPr>
          <a:xfrm>
            <a:off x="0" y="0"/>
            <a:ext cx="1654100" cy="1321950"/>
          </a:xfrm>
          <a:prstGeom prst="rect">
            <a:avLst/>
          </a:prstGeom>
          <a:noFill/>
          <a:ln>
            <a:noFill/>
          </a:ln>
        </p:spPr>
      </p:pic>
      <p:sp>
        <p:nvSpPr>
          <p:cNvPr id="902" name="Google Shape;902;p61"/>
          <p:cNvSpPr txBox="1"/>
          <p:nvPr/>
        </p:nvSpPr>
        <p:spPr>
          <a:xfrm>
            <a:off x="361425" y="329525"/>
            <a:ext cx="9027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she</a:t>
            </a:r>
            <a:endParaRPr sz="3000">
              <a:latin typeface="Comic Sans MS"/>
              <a:ea typeface="Comic Sans MS"/>
              <a:cs typeface="Comic Sans MS"/>
              <a:sym typeface="Comic Sans MS"/>
            </a:endParaRPr>
          </a:p>
        </p:txBody>
      </p:sp>
      <p:sp>
        <p:nvSpPr>
          <p:cNvPr id="903" name="Google Shape;903;p61"/>
          <p:cNvSpPr/>
          <p:nvPr/>
        </p:nvSpPr>
        <p:spPr>
          <a:xfrm>
            <a:off x="1882700" y="225450"/>
            <a:ext cx="4311600" cy="7566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904" name="Google Shape;904;p61"/>
          <p:cNvSpPr txBox="1"/>
          <p:nvPr/>
        </p:nvSpPr>
        <p:spPr>
          <a:xfrm>
            <a:off x="2092600" y="384950"/>
            <a:ext cx="10383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she</a:t>
            </a:r>
            <a:endParaRPr sz="3600">
              <a:latin typeface="Comic Sans MS"/>
              <a:ea typeface="Comic Sans MS"/>
              <a:cs typeface="Comic Sans MS"/>
              <a:sym typeface="Comic Sans MS"/>
            </a:endParaRPr>
          </a:p>
        </p:txBody>
      </p:sp>
      <p:sp>
        <p:nvSpPr>
          <p:cNvPr id="905" name="Google Shape;905;p61"/>
          <p:cNvSpPr txBox="1"/>
          <p:nvPr/>
        </p:nvSpPr>
        <p:spPr>
          <a:xfrm>
            <a:off x="3811350" y="384950"/>
            <a:ext cx="21795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/sh//ee/</a:t>
            </a:r>
            <a:endParaRPr sz="3600">
              <a:latin typeface="Comic Sans MS"/>
              <a:ea typeface="Comic Sans MS"/>
              <a:cs typeface="Comic Sans MS"/>
              <a:sym typeface="Comic Sans MS"/>
            </a:endParaRPr>
          </a:p>
        </p:txBody>
      </p:sp>
      <p:sp>
        <p:nvSpPr>
          <p:cNvPr id="906" name="Google Shape;906;p61"/>
          <p:cNvSpPr txBox="1"/>
          <p:nvPr/>
        </p:nvSpPr>
        <p:spPr>
          <a:xfrm>
            <a:off x="3188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907" name="Google Shape;907;p61"/>
          <p:cNvSpPr txBox="1"/>
          <p:nvPr/>
        </p:nvSpPr>
        <p:spPr>
          <a:xfrm>
            <a:off x="4920702" y="1385250"/>
            <a:ext cx="18672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slow</a:t>
            </a:r>
            <a:endParaRPr sz="4800">
              <a:latin typeface="Comic Sans MS"/>
              <a:ea typeface="Comic Sans MS"/>
              <a:cs typeface="Comic Sans MS"/>
              <a:sym typeface="Comic Sans MS"/>
            </a:endParaRPr>
          </a:p>
        </p:txBody>
      </p:sp>
      <p:pic>
        <p:nvPicPr>
          <p:cNvPr id="908" name="Google Shape;908;p61"/>
          <p:cNvPicPr preferRelativeResize="0"/>
          <p:nvPr/>
        </p:nvPicPr>
        <p:blipFill>
          <a:blip r:embed="rId4">
            <a:alphaModFix/>
          </a:blip>
          <a:stretch>
            <a:fillRect/>
          </a:stretch>
        </p:blipFill>
        <p:spPr>
          <a:xfrm>
            <a:off x="674450" y="4015569"/>
            <a:ext cx="347765" cy="526295"/>
          </a:xfrm>
          <a:prstGeom prst="rect">
            <a:avLst/>
          </a:prstGeom>
          <a:noFill/>
          <a:ln>
            <a:noFill/>
          </a:ln>
        </p:spPr>
      </p:pic>
      <p:pic>
        <p:nvPicPr>
          <p:cNvPr id="909" name="Google Shape;909;p61"/>
          <p:cNvPicPr preferRelativeResize="0"/>
          <p:nvPr/>
        </p:nvPicPr>
        <p:blipFill rotWithShape="1">
          <a:blip r:embed="rId5">
            <a:alphaModFix/>
          </a:blip>
          <a:srcRect b="0" l="14782" r="15321" t="0"/>
          <a:stretch/>
        </p:blipFill>
        <p:spPr>
          <a:xfrm>
            <a:off x="969363" y="3829617"/>
            <a:ext cx="482212" cy="898199"/>
          </a:xfrm>
          <a:prstGeom prst="rect">
            <a:avLst/>
          </a:prstGeom>
          <a:noFill/>
          <a:ln>
            <a:noFill/>
          </a:ln>
        </p:spPr>
      </p:pic>
      <p:sp>
        <p:nvSpPr>
          <p:cNvPr id="910" name="Google Shape;910;p61"/>
          <p:cNvSpPr txBox="1"/>
          <p:nvPr/>
        </p:nvSpPr>
        <p:spPr>
          <a:xfrm>
            <a:off x="6829776" y="2838125"/>
            <a:ext cx="12009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/oa/</a:t>
            </a:r>
            <a:endParaRPr sz="3600">
              <a:latin typeface="Comic Sans MS"/>
              <a:ea typeface="Comic Sans MS"/>
              <a:cs typeface="Comic Sans MS"/>
              <a:sym typeface="Comic Sans MS"/>
            </a:endParaRPr>
          </a:p>
        </p:txBody>
      </p:sp>
      <p:pic>
        <p:nvPicPr>
          <p:cNvPr id="911" name="Google Shape;911;p61"/>
          <p:cNvPicPr preferRelativeResize="0"/>
          <p:nvPr/>
        </p:nvPicPr>
        <p:blipFill>
          <a:blip r:embed="rId6">
            <a:alphaModFix/>
          </a:blip>
          <a:stretch>
            <a:fillRect/>
          </a:stretch>
        </p:blipFill>
        <p:spPr>
          <a:xfrm>
            <a:off x="7202950" y="620881"/>
            <a:ext cx="1475125" cy="1961920"/>
          </a:xfrm>
          <a:prstGeom prst="rect">
            <a:avLst/>
          </a:prstGeom>
          <a:noFill/>
          <a:ln>
            <a:noFill/>
          </a:ln>
        </p:spPr>
      </p:pic>
      <p:pic>
        <p:nvPicPr>
          <p:cNvPr id="912" name="Google Shape;912;p61"/>
          <p:cNvPicPr preferRelativeResize="0"/>
          <p:nvPr/>
        </p:nvPicPr>
        <p:blipFill>
          <a:blip r:embed="rId7">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0"/>
                                        <p:tgtEl>
                                          <p:spTgt spid="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0"/>
                                        <p:tgtEl>
                                          <p:spTgt spid="8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par>
                                <p:cTn fill="hold" nodeType="with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000"/>
                                        <p:tgtEl>
                                          <p:spTgt spid="8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11"/>
                                        </p:tgtEl>
                                        <p:attrNameLst>
                                          <p:attrName>style.visibility</p:attrName>
                                        </p:attrNameLst>
                                      </p:cBhvr>
                                      <p:to>
                                        <p:strVal val="visible"/>
                                      </p:to>
                                    </p:set>
                                    <p:anim calcmode="lin" valueType="num">
                                      <p:cBhvr additive="base">
                                        <p:cTn dur="4800"/>
                                        <p:tgtEl>
                                          <p:spTgt spid="9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p:nvPr/>
        </p:nvSpPr>
        <p:spPr>
          <a:xfrm>
            <a:off x="96850" y="3211725"/>
            <a:ext cx="2797200" cy="16635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pic>
        <p:nvPicPr>
          <p:cNvPr id="93" name="Google Shape;93;p17"/>
          <p:cNvPicPr preferRelativeResize="0"/>
          <p:nvPr/>
        </p:nvPicPr>
        <p:blipFill>
          <a:blip r:embed="rId3">
            <a:alphaModFix/>
          </a:blip>
          <a:stretch>
            <a:fillRect/>
          </a:stretch>
        </p:blipFill>
        <p:spPr>
          <a:xfrm>
            <a:off x="0" y="0"/>
            <a:ext cx="2797300" cy="2933700"/>
          </a:xfrm>
          <a:prstGeom prst="rect">
            <a:avLst/>
          </a:prstGeom>
          <a:noFill/>
          <a:ln>
            <a:noFill/>
          </a:ln>
        </p:spPr>
      </p:pic>
      <p:sp>
        <p:nvSpPr>
          <p:cNvPr id="94" name="Google Shape;94;p17"/>
          <p:cNvSpPr txBox="1"/>
          <p:nvPr/>
        </p:nvSpPr>
        <p:spPr>
          <a:xfrm>
            <a:off x="887964" y="985752"/>
            <a:ext cx="10215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I</a:t>
            </a:r>
            <a:endParaRPr sz="7200">
              <a:latin typeface="Comic Sans MS"/>
              <a:ea typeface="Comic Sans MS"/>
              <a:cs typeface="Comic Sans MS"/>
              <a:sym typeface="Comic Sans MS"/>
            </a:endParaRPr>
          </a:p>
        </p:txBody>
      </p:sp>
      <p:sp>
        <p:nvSpPr>
          <p:cNvPr id="95" name="Google Shape;95;p17"/>
          <p:cNvSpPr txBox="1"/>
          <p:nvPr/>
        </p:nvSpPr>
        <p:spPr>
          <a:xfrm>
            <a:off x="312691" y="3562425"/>
            <a:ext cx="5781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96" name="Google Shape;96;p17"/>
          <p:cNvSpPr txBox="1"/>
          <p:nvPr/>
        </p:nvSpPr>
        <p:spPr>
          <a:xfrm>
            <a:off x="1468913" y="3562425"/>
            <a:ext cx="1209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/ie/</a:t>
            </a:r>
            <a:endParaRPr sz="3600">
              <a:latin typeface="Comic Sans MS"/>
              <a:ea typeface="Comic Sans MS"/>
              <a:cs typeface="Comic Sans MS"/>
              <a:sym typeface="Comic Sans MS"/>
            </a:endParaRPr>
          </a:p>
        </p:txBody>
      </p:sp>
      <p:sp>
        <p:nvSpPr>
          <p:cNvPr id="97" name="Google Shape;97;p17"/>
          <p:cNvSpPr txBox="1"/>
          <p:nvPr/>
        </p:nvSpPr>
        <p:spPr>
          <a:xfrm>
            <a:off x="890805" y="3562425"/>
            <a:ext cx="5781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98" name="Google Shape;98;p17"/>
          <p:cNvSpPr/>
          <p:nvPr/>
        </p:nvSpPr>
        <p:spPr>
          <a:xfrm>
            <a:off x="3135825" y="124200"/>
            <a:ext cx="5850900" cy="47511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nvSpPr>
        <p:spPr>
          <a:xfrm>
            <a:off x="3779238" y="360200"/>
            <a:ext cx="1021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a:t>
            </a:r>
            <a:endParaRPr sz="4800">
              <a:latin typeface="Comic Sans MS"/>
              <a:ea typeface="Comic Sans MS"/>
              <a:cs typeface="Comic Sans MS"/>
              <a:sym typeface="Comic Sans MS"/>
            </a:endParaRPr>
          </a:p>
        </p:txBody>
      </p:sp>
      <p:sp>
        <p:nvSpPr>
          <p:cNvPr id="100" name="Google Shape;100;p17"/>
          <p:cNvSpPr txBox="1"/>
          <p:nvPr/>
        </p:nvSpPr>
        <p:spPr>
          <a:xfrm>
            <a:off x="3602850" y="1583925"/>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/ie/</a:t>
            </a:r>
            <a:endParaRPr sz="4800">
              <a:latin typeface="Comic Sans MS"/>
              <a:ea typeface="Comic Sans MS"/>
              <a:cs typeface="Comic Sans MS"/>
              <a:sym typeface="Comic Sans MS"/>
            </a:endParaRPr>
          </a:p>
        </p:txBody>
      </p:sp>
      <p:sp>
        <p:nvSpPr>
          <p:cNvPr id="101" name="Google Shape;101;p17"/>
          <p:cNvSpPr txBox="1"/>
          <p:nvPr/>
        </p:nvSpPr>
        <p:spPr>
          <a:xfrm>
            <a:off x="5216850" y="360200"/>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run</a:t>
            </a:r>
            <a:endParaRPr sz="4800">
              <a:latin typeface="Comic Sans MS"/>
              <a:ea typeface="Comic Sans MS"/>
              <a:cs typeface="Comic Sans MS"/>
              <a:sym typeface="Comic Sans MS"/>
            </a:endParaRPr>
          </a:p>
        </p:txBody>
      </p:sp>
      <p:sp>
        <p:nvSpPr>
          <p:cNvPr id="102" name="Google Shape;102;p17"/>
          <p:cNvSpPr txBox="1"/>
          <p:nvPr/>
        </p:nvSpPr>
        <p:spPr>
          <a:xfrm>
            <a:off x="5216850" y="1583925"/>
            <a:ext cx="1209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/r/</a:t>
            </a:r>
            <a:endParaRPr sz="4800">
              <a:latin typeface="Comic Sans MS"/>
              <a:ea typeface="Comic Sans MS"/>
              <a:cs typeface="Comic Sans MS"/>
              <a:sym typeface="Comic Sans MS"/>
            </a:endParaRPr>
          </a:p>
        </p:txBody>
      </p:sp>
      <p:pic>
        <p:nvPicPr>
          <p:cNvPr id="103" name="Google Shape;103;p17"/>
          <p:cNvPicPr preferRelativeResize="0"/>
          <p:nvPr/>
        </p:nvPicPr>
        <p:blipFill>
          <a:blip r:embed="rId4">
            <a:alphaModFix/>
          </a:blip>
          <a:stretch>
            <a:fillRect/>
          </a:stretch>
        </p:blipFill>
        <p:spPr>
          <a:xfrm>
            <a:off x="3602850" y="2807650"/>
            <a:ext cx="1374299" cy="1374299"/>
          </a:xfrm>
          <a:prstGeom prst="rect">
            <a:avLst/>
          </a:prstGeom>
          <a:noFill/>
          <a:ln>
            <a:noFill/>
          </a:ln>
        </p:spPr>
      </p:pic>
      <p:pic>
        <p:nvPicPr>
          <p:cNvPr id="104" name="Google Shape;104;p17"/>
          <p:cNvPicPr preferRelativeResize="0"/>
          <p:nvPr/>
        </p:nvPicPr>
        <p:blipFill>
          <a:blip r:embed="rId5">
            <a:alphaModFix/>
          </a:blip>
          <a:stretch>
            <a:fillRect/>
          </a:stretch>
        </p:blipFill>
        <p:spPr>
          <a:xfrm flipH="1">
            <a:off x="5306799" y="2807650"/>
            <a:ext cx="1374300" cy="1401556"/>
          </a:xfrm>
          <a:prstGeom prst="rect">
            <a:avLst/>
          </a:prstGeom>
          <a:noFill/>
          <a:ln>
            <a:noFill/>
          </a:ln>
        </p:spPr>
      </p:pic>
      <p:sp>
        <p:nvSpPr>
          <p:cNvPr id="105" name="Google Shape;105;p17"/>
          <p:cNvSpPr txBox="1"/>
          <p:nvPr/>
        </p:nvSpPr>
        <p:spPr>
          <a:xfrm>
            <a:off x="6426150" y="1583925"/>
            <a:ext cx="1209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/u/</a:t>
            </a:r>
            <a:endParaRPr sz="4800">
              <a:latin typeface="Comic Sans MS"/>
              <a:ea typeface="Comic Sans MS"/>
              <a:cs typeface="Comic Sans MS"/>
              <a:sym typeface="Comic Sans MS"/>
            </a:endParaRPr>
          </a:p>
        </p:txBody>
      </p:sp>
      <p:sp>
        <p:nvSpPr>
          <p:cNvPr id="106" name="Google Shape;106;p17"/>
          <p:cNvSpPr txBox="1"/>
          <p:nvPr/>
        </p:nvSpPr>
        <p:spPr>
          <a:xfrm>
            <a:off x="7635450" y="1583925"/>
            <a:ext cx="1209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/n/</a:t>
            </a:r>
            <a:endParaRPr sz="4800">
              <a:latin typeface="Comic Sans MS"/>
              <a:ea typeface="Comic Sans MS"/>
              <a:cs typeface="Comic Sans MS"/>
              <a:sym typeface="Comic Sans MS"/>
            </a:endParaRPr>
          </a:p>
        </p:txBody>
      </p:sp>
      <p:pic>
        <p:nvPicPr>
          <p:cNvPr id="107" name="Google Shape;107;p17"/>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p:tgtEl>
                                          <p:spTgt spid="10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62"/>
          <p:cNvSpPr/>
          <p:nvPr/>
        </p:nvSpPr>
        <p:spPr>
          <a:xfrm>
            <a:off x="78750" y="124800"/>
            <a:ext cx="8986500" cy="48939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2"/>
          <p:cNvSpPr txBox="1"/>
          <p:nvPr/>
        </p:nvSpPr>
        <p:spPr>
          <a:xfrm>
            <a:off x="249675" y="1375300"/>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She</a:t>
            </a:r>
            <a:endParaRPr sz="4800">
              <a:latin typeface="Comic Sans MS"/>
              <a:ea typeface="Comic Sans MS"/>
              <a:cs typeface="Comic Sans MS"/>
              <a:sym typeface="Comic Sans MS"/>
            </a:endParaRPr>
          </a:p>
        </p:txBody>
      </p:sp>
      <p:sp>
        <p:nvSpPr>
          <p:cNvPr id="919" name="Google Shape;919;p62"/>
          <p:cNvSpPr txBox="1"/>
          <p:nvPr/>
        </p:nvSpPr>
        <p:spPr>
          <a:xfrm>
            <a:off x="302900" y="2838125"/>
            <a:ext cx="22782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 /ee/</a:t>
            </a:r>
            <a:endParaRPr sz="3600">
              <a:latin typeface="Comic Sans MS"/>
              <a:ea typeface="Comic Sans MS"/>
              <a:cs typeface="Comic Sans MS"/>
              <a:sym typeface="Comic Sans MS"/>
            </a:endParaRPr>
          </a:p>
        </p:txBody>
      </p:sp>
      <p:sp>
        <p:nvSpPr>
          <p:cNvPr id="920" name="Google Shape;920;p62"/>
          <p:cNvSpPr txBox="1"/>
          <p:nvPr/>
        </p:nvSpPr>
        <p:spPr>
          <a:xfrm>
            <a:off x="27108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is</a:t>
            </a:r>
            <a:endParaRPr sz="4800">
              <a:latin typeface="Comic Sans MS"/>
              <a:ea typeface="Comic Sans MS"/>
              <a:cs typeface="Comic Sans MS"/>
              <a:sym typeface="Comic Sans MS"/>
            </a:endParaRPr>
          </a:p>
        </p:txBody>
      </p:sp>
      <p:sp>
        <p:nvSpPr>
          <p:cNvPr id="921" name="Google Shape;921;p62"/>
          <p:cNvSpPr txBox="1"/>
          <p:nvPr/>
        </p:nvSpPr>
        <p:spPr>
          <a:xfrm>
            <a:off x="4799900" y="2838125"/>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a:t>
            </a:r>
            <a:endParaRPr sz="3600">
              <a:latin typeface="Comic Sans MS"/>
              <a:ea typeface="Comic Sans MS"/>
              <a:cs typeface="Comic Sans MS"/>
              <a:sym typeface="Comic Sans MS"/>
            </a:endParaRPr>
          </a:p>
        </p:txBody>
      </p:sp>
      <p:sp>
        <p:nvSpPr>
          <p:cNvPr id="922" name="Google Shape;922;p62"/>
          <p:cNvSpPr txBox="1"/>
          <p:nvPr/>
        </p:nvSpPr>
        <p:spPr>
          <a:xfrm>
            <a:off x="5842330" y="2838125"/>
            <a:ext cx="8901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a:t>
            </a:r>
            <a:endParaRPr sz="3600">
              <a:latin typeface="Comic Sans MS"/>
              <a:ea typeface="Comic Sans MS"/>
              <a:cs typeface="Comic Sans MS"/>
              <a:sym typeface="Comic Sans MS"/>
            </a:endParaRPr>
          </a:p>
        </p:txBody>
      </p:sp>
      <p:sp>
        <p:nvSpPr>
          <p:cNvPr id="923" name="Google Shape;923;p62"/>
          <p:cNvSpPr txBox="1"/>
          <p:nvPr/>
        </p:nvSpPr>
        <p:spPr>
          <a:xfrm>
            <a:off x="2697701" y="2838125"/>
            <a:ext cx="9027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924" name="Google Shape;924;p62"/>
          <p:cNvSpPr txBox="1"/>
          <p:nvPr/>
        </p:nvSpPr>
        <p:spPr>
          <a:xfrm>
            <a:off x="3600342" y="2838125"/>
            <a:ext cx="10659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/z/</a:t>
            </a:r>
            <a:endParaRPr sz="3600">
              <a:latin typeface="Comic Sans MS"/>
              <a:ea typeface="Comic Sans MS"/>
              <a:cs typeface="Comic Sans MS"/>
              <a:sym typeface="Comic Sans MS"/>
            </a:endParaRPr>
          </a:p>
        </p:txBody>
      </p:sp>
      <p:pic>
        <p:nvPicPr>
          <p:cNvPr id="925" name="Google Shape;925;p62"/>
          <p:cNvPicPr preferRelativeResize="0"/>
          <p:nvPr/>
        </p:nvPicPr>
        <p:blipFill>
          <a:blip r:embed="rId3">
            <a:alphaModFix/>
          </a:blip>
          <a:stretch>
            <a:fillRect/>
          </a:stretch>
        </p:blipFill>
        <p:spPr>
          <a:xfrm>
            <a:off x="0" y="0"/>
            <a:ext cx="1654100" cy="1321950"/>
          </a:xfrm>
          <a:prstGeom prst="rect">
            <a:avLst/>
          </a:prstGeom>
          <a:noFill/>
          <a:ln>
            <a:noFill/>
          </a:ln>
        </p:spPr>
      </p:pic>
      <p:sp>
        <p:nvSpPr>
          <p:cNvPr id="926" name="Google Shape;926;p62"/>
          <p:cNvSpPr txBox="1"/>
          <p:nvPr/>
        </p:nvSpPr>
        <p:spPr>
          <a:xfrm>
            <a:off x="361425" y="329525"/>
            <a:ext cx="9027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she</a:t>
            </a:r>
            <a:endParaRPr sz="3000">
              <a:latin typeface="Comic Sans MS"/>
              <a:ea typeface="Comic Sans MS"/>
              <a:cs typeface="Comic Sans MS"/>
              <a:sym typeface="Comic Sans MS"/>
            </a:endParaRPr>
          </a:p>
        </p:txBody>
      </p:sp>
      <p:sp>
        <p:nvSpPr>
          <p:cNvPr id="927" name="Google Shape;927;p62"/>
          <p:cNvSpPr/>
          <p:nvPr/>
        </p:nvSpPr>
        <p:spPr>
          <a:xfrm>
            <a:off x="1882700" y="225450"/>
            <a:ext cx="4311600" cy="7566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928" name="Google Shape;928;p62"/>
          <p:cNvSpPr txBox="1"/>
          <p:nvPr/>
        </p:nvSpPr>
        <p:spPr>
          <a:xfrm>
            <a:off x="2092600" y="384950"/>
            <a:ext cx="10383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she</a:t>
            </a:r>
            <a:endParaRPr sz="3600">
              <a:latin typeface="Comic Sans MS"/>
              <a:ea typeface="Comic Sans MS"/>
              <a:cs typeface="Comic Sans MS"/>
              <a:sym typeface="Comic Sans MS"/>
            </a:endParaRPr>
          </a:p>
        </p:txBody>
      </p:sp>
      <p:sp>
        <p:nvSpPr>
          <p:cNvPr id="929" name="Google Shape;929;p62"/>
          <p:cNvSpPr txBox="1"/>
          <p:nvPr/>
        </p:nvSpPr>
        <p:spPr>
          <a:xfrm>
            <a:off x="3811350" y="384950"/>
            <a:ext cx="21795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/sh//ee/</a:t>
            </a:r>
            <a:endParaRPr sz="3600">
              <a:latin typeface="Comic Sans MS"/>
              <a:ea typeface="Comic Sans MS"/>
              <a:cs typeface="Comic Sans MS"/>
              <a:sym typeface="Comic Sans MS"/>
            </a:endParaRPr>
          </a:p>
        </p:txBody>
      </p:sp>
      <p:sp>
        <p:nvSpPr>
          <p:cNvPr id="930" name="Google Shape;930;p62"/>
          <p:cNvSpPr txBox="1"/>
          <p:nvPr/>
        </p:nvSpPr>
        <p:spPr>
          <a:xfrm>
            <a:off x="3188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931" name="Google Shape;931;p62"/>
          <p:cNvSpPr txBox="1"/>
          <p:nvPr/>
        </p:nvSpPr>
        <p:spPr>
          <a:xfrm>
            <a:off x="4768302" y="1385250"/>
            <a:ext cx="18672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happy</a:t>
            </a:r>
            <a:endParaRPr sz="4800">
              <a:latin typeface="Comic Sans MS"/>
              <a:ea typeface="Comic Sans MS"/>
              <a:cs typeface="Comic Sans MS"/>
              <a:sym typeface="Comic Sans MS"/>
            </a:endParaRPr>
          </a:p>
        </p:txBody>
      </p:sp>
      <p:pic>
        <p:nvPicPr>
          <p:cNvPr id="932" name="Google Shape;932;p62"/>
          <p:cNvPicPr preferRelativeResize="0"/>
          <p:nvPr/>
        </p:nvPicPr>
        <p:blipFill>
          <a:blip r:embed="rId4">
            <a:alphaModFix/>
          </a:blip>
          <a:stretch>
            <a:fillRect/>
          </a:stretch>
        </p:blipFill>
        <p:spPr>
          <a:xfrm>
            <a:off x="674450" y="4015569"/>
            <a:ext cx="347765" cy="526295"/>
          </a:xfrm>
          <a:prstGeom prst="rect">
            <a:avLst/>
          </a:prstGeom>
          <a:noFill/>
          <a:ln>
            <a:noFill/>
          </a:ln>
        </p:spPr>
      </p:pic>
      <p:pic>
        <p:nvPicPr>
          <p:cNvPr id="933" name="Google Shape;933;p62"/>
          <p:cNvPicPr preferRelativeResize="0"/>
          <p:nvPr/>
        </p:nvPicPr>
        <p:blipFill rotWithShape="1">
          <a:blip r:embed="rId5">
            <a:alphaModFix/>
          </a:blip>
          <a:srcRect b="0" l="14782" r="15321" t="0"/>
          <a:stretch/>
        </p:blipFill>
        <p:spPr>
          <a:xfrm>
            <a:off x="969363" y="3829617"/>
            <a:ext cx="482212" cy="898199"/>
          </a:xfrm>
          <a:prstGeom prst="rect">
            <a:avLst/>
          </a:prstGeom>
          <a:noFill/>
          <a:ln>
            <a:noFill/>
          </a:ln>
        </p:spPr>
      </p:pic>
      <p:sp>
        <p:nvSpPr>
          <p:cNvPr id="934" name="Google Shape;934;p62"/>
          <p:cNvSpPr txBox="1"/>
          <p:nvPr/>
        </p:nvSpPr>
        <p:spPr>
          <a:xfrm>
            <a:off x="6689941" y="2838125"/>
            <a:ext cx="1111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/p/</a:t>
            </a:r>
            <a:endParaRPr sz="3600">
              <a:latin typeface="Comic Sans MS"/>
              <a:ea typeface="Comic Sans MS"/>
              <a:cs typeface="Comic Sans MS"/>
              <a:sym typeface="Comic Sans MS"/>
            </a:endParaRPr>
          </a:p>
        </p:txBody>
      </p:sp>
      <p:sp>
        <p:nvSpPr>
          <p:cNvPr id="935" name="Google Shape;935;p62"/>
          <p:cNvSpPr txBox="1"/>
          <p:nvPr/>
        </p:nvSpPr>
        <p:spPr>
          <a:xfrm>
            <a:off x="7680551" y="2838125"/>
            <a:ext cx="1191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/ee/</a:t>
            </a:r>
            <a:endParaRPr sz="3600">
              <a:latin typeface="Comic Sans MS"/>
              <a:ea typeface="Comic Sans MS"/>
              <a:cs typeface="Comic Sans MS"/>
              <a:sym typeface="Comic Sans MS"/>
            </a:endParaRPr>
          </a:p>
        </p:txBody>
      </p:sp>
      <p:pic>
        <p:nvPicPr>
          <p:cNvPr id="936" name="Google Shape;936;p62"/>
          <p:cNvPicPr preferRelativeResize="0"/>
          <p:nvPr/>
        </p:nvPicPr>
        <p:blipFill>
          <a:blip r:embed="rId6">
            <a:alphaModFix/>
          </a:blip>
          <a:stretch>
            <a:fillRect/>
          </a:stretch>
        </p:blipFill>
        <p:spPr>
          <a:xfrm>
            <a:off x="6781177" y="469000"/>
            <a:ext cx="1968600" cy="2123754"/>
          </a:xfrm>
          <a:prstGeom prst="rect">
            <a:avLst/>
          </a:prstGeom>
          <a:noFill/>
          <a:ln>
            <a:noFill/>
          </a:ln>
        </p:spPr>
      </p:pic>
      <p:pic>
        <p:nvPicPr>
          <p:cNvPr id="937" name="Google Shape;937;p62"/>
          <p:cNvPicPr preferRelativeResize="0"/>
          <p:nvPr/>
        </p:nvPicPr>
        <p:blipFill>
          <a:blip r:embed="rId7">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1000"/>
                                        <p:tgtEl>
                                          <p:spTgt spid="932"/>
                                        </p:tgtEl>
                                      </p:cBhvr>
                                    </p:animEffect>
                                  </p:childTnLst>
                                </p:cTn>
                              </p:par>
                              <p:par>
                                <p:cTn fill="hold" nodeType="with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1000"/>
                                        <p:tgtEl>
                                          <p:spTgt spid="9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1000"/>
                                        <p:tgtEl>
                                          <p:spTgt spid="9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63"/>
          <p:cNvSpPr/>
          <p:nvPr/>
        </p:nvSpPr>
        <p:spPr>
          <a:xfrm>
            <a:off x="78750" y="124800"/>
            <a:ext cx="8986500" cy="4893900"/>
          </a:xfrm>
          <a:prstGeom prst="roundRect">
            <a:avLst>
              <a:gd fmla="val 16667"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3"/>
          <p:cNvSpPr txBox="1"/>
          <p:nvPr/>
        </p:nvSpPr>
        <p:spPr>
          <a:xfrm>
            <a:off x="249675" y="1375300"/>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She</a:t>
            </a:r>
            <a:endParaRPr sz="4800">
              <a:latin typeface="Comic Sans MS"/>
              <a:ea typeface="Comic Sans MS"/>
              <a:cs typeface="Comic Sans MS"/>
              <a:sym typeface="Comic Sans MS"/>
            </a:endParaRPr>
          </a:p>
        </p:txBody>
      </p:sp>
      <p:sp>
        <p:nvSpPr>
          <p:cNvPr id="944" name="Google Shape;944;p63"/>
          <p:cNvSpPr txBox="1"/>
          <p:nvPr/>
        </p:nvSpPr>
        <p:spPr>
          <a:xfrm>
            <a:off x="302900" y="2838125"/>
            <a:ext cx="22782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 /ee/</a:t>
            </a:r>
            <a:endParaRPr sz="3600">
              <a:latin typeface="Comic Sans MS"/>
              <a:ea typeface="Comic Sans MS"/>
              <a:cs typeface="Comic Sans MS"/>
              <a:sym typeface="Comic Sans MS"/>
            </a:endParaRPr>
          </a:p>
        </p:txBody>
      </p:sp>
      <p:sp>
        <p:nvSpPr>
          <p:cNvPr id="945" name="Google Shape;945;p63"/>
          <p:cNvSpPr txBox="1"/>
          <p:nvPr/>
        </p:nvSpPr>
        <p:spPr>
          <a:xfrm>
            <a:off x="27108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is</a:t>
            </a:r>
            <a:endParaRPr sz="4800">
              <a:latin typeface="Comic Sans MS"/>
              <a:ea typeface="Comic Sans MS"/>
              <a:cs typeface="Comic Sans MS"/>
              <a:sym typeface="Comic Sans MS"/>
            </a:endParaRPr>
          </a:p>
        </p:txBody>
      </p:sp>
      <p:sp>
        <p:nvSpPr>
          <p:cNvPr id="946" name="Google Shape;946;p63"/>
          <p:cNvSpPr txBox="1"/>
          <p:nvPr/>
        </p:nvSpPr>
        <p:spPr>
          <a:xfrm>
            <a:off x="4799900" y="2838125"/>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a:t>
            </a:r>
            <a:endParaRPr sz="3600">
              <a:latin typeface="Comic Sans MS"/>
              <a:ea typeface="Comic Sans MS"/>
              <a:cs typeface="Comic Sans MS"/>
              <a:sym typeface="Comic Sans MS"/>
            </a:endParaRPr>
          </a:p>
        </p:txBody>
      </p:sp>
      <p:sp>
        <p:nvSpPr>
          <p:cNvPr id="947" name="Google Shape;947;p63"/>
          <p:cNvSpPr txBox="1"/>
          <p:nvPr/>
        </p:nvSpPr>
        <p:spPr>
          <a:xfrm>
            <a:off x="5842330" y="2838125"/>
            <a:ext cx="8901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a:t>
            </a:r>
            <a:endParaRPr sz="3600">
              <a:latin typeface="Comic Sans MS"/>
              <a:ea typeface="Comic Sans MS"/>
              <a:cs typeface="Comic Sans MS"/>
              <a:sym typeface="Comic Sans MS"/>
            </a:endParaRPr>
          </a:p>
        </p:txBody>
      </p:sp>
      <p:sp>
        <p:nvSpPr>
          <p:cNvPr id="948" name="Google Shape;948;p63"/>
          <p:cNvSpPr txBox="1"/>
          <p:nvPr/>
        </p:nvSpPr>
        <p:spPr>
          <a:xfrm>
            <a:off x="2697701" y="2838125"/>
            <a:ext cx="9027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949" name="Google Shape;949;p63"/>
          <p:cNvSpPr txBox="1"/>
          <p:nvPr/>
        </p:nvSpPr>
        <p:spPr>
          <a:xfrm>
            <a:off x="3600342" y="2838125"/>
            <a:ext cx="10659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/z/</a:t>
            </a:r>
            <a:endParaRPr sz="3600">
              <a:latin typeface="Comic Sans MS"/>
              <a:ea typeface="Comic Sans MS"/>
              <a:cs typeface="Comic Sans MS"/>
              <a:sym typeface="Comic Sans MS"/>
            </a:endParaRPr>
          </a:p>
        </p:txBody>
      </p:sp>
      <p:pic>
        <p:nvPicPr>
          <p:cNvPr id="950" name="Google Shape;950;p63"/>
          <p:cNvPicPr preferRelativeResize="0"/>
          <p:nvPr/>
        </p:nvPicPr>
        <p:blipFill>
          <a:blip r:embed="rId3">
            <a:alphaModFix/>
          </a:blip>
          <a:stretch>
            <a:fillRect/>
          </a:stretch>
        </p:blipFill>
        <p:spPr>
          <a:xfrm>
            <a:off x="0" y="0"/>
            <a:ext cx="1654100" cy="1321950"/>
          </a:xfrm>
          <a:prstGeom prst="rect">
            <a:avLst/>
          </a:prstGeom>
          <a:noFill/>
          <a:ln>
            <a:noFill/>
          </a:ln>
        </p:spPr>
      </p:pic>
      <p:sp>
        <p:nvSpPr>
          <p:cNvPr id="951" name="Google Shape;951;p63"/>
          <p:cNvSpPr txBox="1"/>
          <p:nvPr/>
        </p:nvSpPr>
        <p:spPr>
          <a:xfrm>
            <a:off x="361425" y="329525"/>
            <a:ext cx="9027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she</a:t>
            </a:r>
            <a:endParaRPr sz="3000">
              <a:latin typeface="Comic Sans MS"/>
              <a:ea typeface="Comic Sans MS"/>
              <a:cs typeface="Comic Sans MS"/>
              <a:sym typeface="Comic Sans MS"/>
            </a:endParaRPr>
          </a:p>
        </p:txBody>
      </p:sp>
      <p:sp>
        <p:nvSpPr>
          <p:cNvPr id="952" name="Google Shape;952;p63"/>
          <p:cNvSpPr/>
          <p:nvPr/>
        </p:nvSpPr>
        <p:spPr>
          <a:xfrm>
            <a:off x="1882700" y="225450"/>
            <a:ext cx="4311600" cy="7566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953" name="Google Shape;953;p63"/>
          <p:cNvSpPr txBox="1"/>
          <p:nvPr/>
        </p:nvSpPr>
        <p:spPr>
          <a:xfrm>
            <a:off x="2092600" y="384950"/>
            <a:ext cx="10383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she</a:t>
            </a:r>
            <a:endParaRPr sz="3600">
              <a:latin typeface="Comic Sans MS"/>
              <a:ea typeface="Comic Sans MS"/>
              <a:cs typeface="Comic Sans MS"/>
              <a:sym typeface="Comic Sans MS"/>
            </a:endParaRPr>
          </a:p>
        </p:txBody>
      </p:sp>
      <p:sp>
        <p:nvSpPr>
          <p:cNvPr id="954" name="Google Shape;954;p63"/>
          <p:cNvSpPr txBox="1"/>
          <p:nvPr/>
        </p:nvSpPr>
        <p:spPr>
          <a:xfrm>
            <a:off x="3811350" y="384950"/>
            <a:ext cx="21795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/sh//ee/</a:t>
            </a:r>
            <a:endParaRPr sz="3600">
              <a:latin typeface="Comic Sans MS"/>
              <a:ea typeface="Comic Sans MS"/>
              <a:cs typeface="Comic Sans MS"/>
              <a:sym typeface="Comic Sans MS"/>
            </a:endParaRPr>
          </a:p>
        </p:txBody>
      </p:sp>
      <p:sp>
        <p:nvSpPr>
          <p:cNvPr id="955" name="Google Shape;955;p63"/>
          <p:cNvSpPr txBox="1"/>
          <p:nvPr/>
        </p:nvSpPr>
        <p:spPr>
          <a:xfrm>
            <a:off x="3188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956" name="Google Shape;956;p63"/>
          <p:cNvSpPr txBox="1"/>
          <p:nvPr/>
        </p:nvSpPr>
        <p:spPr>
          <a:xfrm>
            <a:off x="4768302" y="1385250"/>
            <a:ext cx="18672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sad</a:t>
            </a:r>
            <a:endParaRPr sz="4800">
              <a:latin typeface="Comic Sans MS"/>
              <a:ea typeface="Comic Sans MS"/>
              <a:cs typeface="Comic Sans MS"/>
              <a:sym typeface="Comic Sans MS"/>
            </a:endParaRPr>
          </a:p>
        </p:txBody>
      </p:sp>
      <p:pic>
        <p:nvPicPr>
          <p:cNvPr id="957" name="Google Shape;957;p63"/>
          <p:cNvPicPr preferRelativeResize="0"/>
          <p:nvPr/>
        </p:nvPicPr>
        <p:blipFill>
          <a:blip r:embed="rId4">
            <a:alphaModFix/>
          </a:blip>
          <a:stretch>
            <a:fillRect/>
          </a:stretch>
        </p:blipFill>
        <p:spPr>
          <a:xfrm>
            <a:off x="674450" y="4015569"/>
            <a:ext cx="347765" cy="526295"/>
          </a:xfrm>
          <a:prstGeom prst="rect">
            <a:avLst/>
          </a:prstGeom>
          <a:noFill/>
          <a:ln>
            <a:noFill/>
          </a:ln>
        </p:spPr>
      </p:pic>
      <p:pic>
        <p:nvPicPr>
          <p:cNvPr id="958" name="Google Shape;958;p63"/>
          <p:cNvPicPr preferRelativeResize="0"/>
          <p:nvPr/>
        </p:nvPicPr>
        <p:blipFill rotWithShape="1">
          <a:blip r:embed="rId5">
            <a:alphaModFix/>
          </a:blip>
          <a:srcRect b="0" l="14782" r="15321" t="0"/>
          <a:stretch/>
        </p:blipFill>
        <p:spPr>
          <a:xfrm>
            <a:off x="969363" y="3829617"/>
            <a:ext cx="482212" cy="898199"/>
          </a:xfrm>
          <a:prstGeom prst="rect">
            <a:avLst/>
          </a:prstGeom>
          <a:noFill/>
          <a:ln>
            <a:noFill/>
          </a:ln>
        </p:spPr>
      </p:pic>
      <p:sp>
        <p:nvSpPr>
          <p:cNvPr id="959" name="Google Shape;959;p63"/>
          <p:cNvSpPr txBox="1"/>
          <p:nvPr/>
        </p:nvSpPr>
        <p:spPr>
          <a:xfrm>
            <a:off x="6689941" y="2838125"/>
            <a:ext cx="1111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/d/</a:t>
            </a:r>
            <a:endParaRPr sz="3600">
              <a:latin typeface="Comic Sans MS"/>
              <a:ea typeface="Comic Sans MS"/>
              <a:cs typeface="Comic Sans MS"/>
              <a:sym typeface="Comic Sans MS"/>
            </a:endParaRPr>
          </a:p>
        </p:txBody>
      </p:sp>
      <p:pic>
        <p:nvPicPr>
          <p:cNvPr id="960" name="Google Shape;960;p63"/>
          <p:cNvPicPr preferRelativeResize="0"/>
          <p:nvPr/>
        </p:nvPicPr>
        <p:blipFill>
          <a:blip r:embed="rId6">
            <a:alphaModFix/>
          </a:blip>
          <a:stretch>
            <a:fillRect/>
          </a:stretch>
        </p:blipFill>
        <p:spPr>
          <a:xfrm>
            <a:off x="6773175" y="614200"/>
            <a:ext cx="1968600" cy="1968600"/>
          </a:xfrm>
          <a:prstGeom prst="rect">
            <a:avLst/>
          </a:prstGeom>
          <a:noFill/>
          <a:ln>
            <a:noFill/>
          </a:ln>
        </p:spPr>
      </p:pic>
      <p:pic>
        <p:nvPicPr>
          <p:cNvPr id="961" name="Google Shape;961;p63"/>
          <p:cNvPicPr preferRelativeResize="0"/>
          <p:nvPr/>
        </p:nvPicPr>
        <p:blipFill>
          <a:blip r:embed="rId7">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1000"/>
                                        <p:tgtEl>
                                          <p:spTgt spid="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000"/>
                                        <p:tgtEl>
                                          <p:spTgt spid="957"/>
                                        </p:tgtEl>
                                      </p:cBhvr>
                                    </p:animEffect>
                                  </p:childTnLst>
                                </p:cTn>
                              </p:par>
                              <p:par>
                                <p:cTn fill="hold" nodeType="with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1000"/>
                                        <p:tgtEl>
                                          <p:spTgt spid="9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0"/>
                                        <p:tgtEl>
                                          <p:spTgt spid="94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1000"/>
                                        <p:tgtEl>
                                          <p:spTgt spid="9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000"/>
                                        <p:tgtEl>
                                          <p:spTgt spid="9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1000"/>
                                        <p:tgtEl>
                                          <p:spTgt spid="94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1000"/>
                                        <p:tgtEl>
                                          <p:spTgt spid="9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pic>
        <p:nvPicPr>
          <p:cNvPr id="966" name="Google Shape;966;p64"/>
          <p:cNvPicPr preferRelativeResize="0"/>
          <p:nvPr/>
        </p:nvPicPr>
        <p:blipFill>
          <a:blip r:embed="rId3">
            <a:alphaModFix/>
          </a:blip>
          <a:stretch>
            <a:fillRect/>
          </a:stretch>
        </p:blipFill>
        <p:spPr>
          <a:xfrm>
            <a:off x="2346200" y="152400"/>
            <a:ext cx="4451604" cy="4838700"/>
          </a:xfrm>
          <a:prstGeom prst="rect">
            <a:avLst/>
          </a:prstGeom>
          <a:noFill/>
          <a:ln>
            <a:noFill/>
          </a:ln>
        </p:spPr>
      </p:pic>
      <p:sp>
        <p:nvSpPr>
          <p:cNvPr id="967" name="Google Shape;967;p64"/>
          <p:cNvSpPr txBox="1"/>
          <p:nvPr/>
        </p:nvSpPr>
        <p:spPr>
          <a:xfrm>
            <a:off x="3667500" y="1778250"/>
            <a:ext cx="1809000" cy="15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we</a:t>
            </a:r>
            <a:endParaRPr sz="7200">
              <a:latin typeface="Comic Sans MS"/>
              <a:ea typeface="Comic Sans MS"/>
              <a:cs typeface="Comic Sans MS"/>
              <a:sym typeface="Comic Sans MS"/>
            </a:endParaRPr>
          </a:p>
        </p:txBody>
      </p:sp>
      <p:pic>
        <p:nvPicPr>
          <p:cNvPr id="968" name="Google Shape;968;p64"/>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1000"/>
                                        <p:tgtEl>
                                          <p:spTgt spid="9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65"/>
          <p:cNvSpPr/>
          <p:nvPr/>
        </p:nvSpPr>
        <p:spPr>
          <a:xfrm>
            <a:off x="3284475" y="256225"/>
            <a:ext cx="5587500" cy="42255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4" name="Google Shape;974;p65"/>
          <p:cNvPicPr preferRelativeResize="0"/>
          <p:nvPr/>
        </p:nvPicPr>
        <p:blipFill>
          <a:blip r:embed="rId3">
            <a:alphaModFix/>
          </a:blip>
          <a:stretch>
            <a:fillRect/>
          </a:stretch>
        </p:blipFill>
        <p:spPr>
          <a:xfrm>
            <a:off x="0" y="0"/>
            <a:ext cx="2797300" cy="2933700"/>
          </a:xfrm>
          <a:prstGeom prst="rect">
            <a:avLst/>
          </a:prstGeom>
          <a:noFill/>
          <a:ln>
            <a:noFill/>
          </a:ln>
        </p:spPr>
      </p:pic>
      <p:sp>
        <p:nvSpPr>
          <p:cNvPr id="975" name="Google Shape;975;p65"/>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we</a:t>
            </a:r>
            <a:endParaRPr sz="4800">
              <a:latin typeface="Comic Sans MS"/>
              <a:ea typeface="Comic Sans MS"/>
              <a:cs typeface="Comic Sans MS"/>
              <a:sym typeface="Comic Sans MS"/>
            </a:endParaRPr>
          </a:p>
        </p:txBody>
      </p:sp>
      <p:sp>
        <p:nvSpPr>
          <p:cNvPr id="976" name="Google Shape;976;p65"/>
          <p:cNvSpPr txBox="1"/>
          <p:nvPr/>
        </p:nvSpPr>
        <p:spPr>
          <a:xfrm>
            <a:off x="5050275" y="335650"/>
            <a:ext cx="2055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we</a:t>
            </a:r>
            <a:endParaRPr sz="7200">
              <a:latin typeface="Comic Sans MS"/>
              <a:ea typeface="Comic Sans MS"/>
              <a:cs typeface="Comic Sans MS"/>
              <a:sym typeface="Comic Sans MS"/>
            </a:endParaRPr>
          </a:p>
        </p:txBody>
      </p:sp>
      <p:sp>
        <p:nvSpPr>
          <p:cNvPr id="977" name="Google Shape;977;p65"/>
          <p:cNvSpPr txBox="1"/>
          <p:nvPr/>
        </p:nvSpPr>
        <p:spPr>
          <a:xfrm>
            <a:off x="4211625" y="3056125"/>
            <a:ext cx="37332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/w//ee/</a:t>
            </a:r>
            <a:endParaRPr sz="7200">
              <a:latin typeface="Comic Sans MS"/>
              <a:ea typeface="Comic Sans MS"/>
              <a:cs typeface="Comic Sans MS"/>
              <a:sym typeface="Comic Sans MS"/>
            </a:endParaRPr>
          </a:p>
        </p:txBody>
      </p:sp>
      <p:sp>
        <p:nvSpPr>
          <p:cNvPr id="978" name="Google Shape;978;p65"/>
          <p:cNvSpPr txBox="1"/>
          <p:nvPr/>
        </p:nvSpPr>
        <p:spPr>
          <a:xfrm>
            <a:off x="5462774" y="1681825"/>
            <a:ext cx="1230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pic>
        <p:nvPicPr>
          <p:cNvPr id="979" name="Google Shape;979;p65"/>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76"/>
                                        </p:tgtEl>
                                        <p:attrNameLst>
                                          <p:attrName>style.visibility</p:attrName>
                                        </p:attrNameLst>
                                      </p:cBhvr>
                                      <p:to>
                                        <p:strVal val="visible"/>
                                      </p:to>
                                    </p:set>
                                    <p:anim calcmode="lin" valueType="num">
                                      <p:cBhvr additive="base">
                                        <p:cTn dur="1000"/>
                                        <p:tgtEl>
                                          <p:spTgt spid="97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78"/>
                                        </p:tgtEl>
                                        <p:attrNameLst>
                                          <p:attrName>style.visibility</p:attrName>
                                        </p:attrNameLst>
                                      </p:cBhvr>
                                      <p:to>
                                        <p:strVal val="visible"/>
                                      </p:to>
                                    </p:set>
                                    <p:anim calcmode="lin" valueType="num">
                                      <p:cBhvr additive="base">
                                        <p:cTn dur="1000"/>
                                        <p:tgtEl>
                                          <p:spTgt spid="97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77"/>
                                        </p:tgtEl>
                                        <p:attrNameLst>
                                          <p:attrName>style.visibility</p:attrName>
                                        </p:attrNameLst>
                                      </p:cBhvr>
                                      <p:to>
                                        <p:strVal val="visible"/>
                                      </p:to>
                                    </p:set>
                                    <p:anim calcmode="lin" valueType="num">
                                      <p:cBhvr additive="base">
                                        <p:cTn dur="1000"/>
                                        <p:tgtEl>
                                          <p:spTgt spid="97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66"/>
          <p:cNvSpPr/>
          <p:nvPr/>
        </p:nvSpPr>
        <p:spPr>
          <a:xfrm>
            <a:off x="3284475" y="256225"/>
            <a:ext cx="5587500" cy="42255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5" name="Google Shape;985;p66"/>
          <p:cNvPicPr preferRelativeResize="0"/>
          <p:nvPr/>
        </p:nvPicPr>
        <p:blipFill>
          <a:blip r:embed="rId3">
            <a:alphaModFix/>
          </a:blip>
          <a:stretch>
            <a:fillRect/>
          </a:stretch>
        </p:blipFill>
        <p:spPr>
          <a:xfrm>
            <a:off x="0" y="0"/>
            <a:ext cx="2797300" cy="2933700"/>
          </a:xfrm>
          <a:prstGeom prst="rect">
            <a:avLst/>
          </a:prstGeom>
          <a:noFill/>
          <a:ln>
            <a:noFill/>
          </a:ln>
        </p:spPr>
      </p:pic>
      <p:sp>
        <p:nvSpPr>
          <p:cNvPr id="986" name="Google Shape;986;p66"/>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we</a:t>
            </a:r>
            <a:endParaRPr sz="4800">
              <a:latin typeface="Comic Sans MS"/>
              <a:ea typeface="Comic Sans MS"/>
              <a:cs typeface="Comic Sans MS"/>
              <a:sym typeface="Comic Sans MS"/>
            </a:endParaRPr>
          </a:p>
        </p:txBody>
      </p:sp>
      <p:sp>
        <p:nvSpPr>
          <p:cNvPr id="987" name="Google Shape;987;p66"/>
          <p:cNvSpPr txBox="1"/>
          <p:nvPr/>
        </p:nvSpPr>
        <p:spPr>
          <a:xfrm>
            <a:off x="3674831" y="518750"/>
            <a:ext cx="1309200" cy="81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we</a:t>
            </a:r>
            <a:endParaRPr sz="4800">
              <a:latin typeface="Comic Sans MS"/>
              <a:ea typeface="Comic Sans MS"/>
              <a:cs typeface="Comic Sans MS"/>
              <a:sym typeface="Comic Sans MS"/>
            </a:endParaRPr>
          </a:p>
        </p:txBody>
      </p:sp>
      <p:sp>
        <p:nvSpPr>
          <p:cNvPr id="988" name="Google Shape;988;p66"/>
          <p:cNvSpPr txBox="1"/>
          <p:nvPr/>
        </p:nvSpPr>
        <p:spPr>
          <a:xfrm>
            <a:off x="5632950" y="518750"/>
            <a:ext cx="2662800" cy="81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/w//ee/</a:t>
            </a:r>
            <a:endParaRPr sz="4800">
              <a:latin typeface="Comic Sans MS"/>
              <a:ea typeface="Comic Sans MS"/>
              <a:cs typeface="Comic Sans MS"/>
              <a:sym typeface="Comic Sans MS"/>
            </a:endParaRPr>
          </a:p>
        </p:txBody>
      </p:sp>
      <p:sp>
        <p:nvSpPr>
          <p:cNvPr id="989" name="Google Shape;989;p66"/>
          <p:cNvSpPr txBox="1"/>
          <p:nvPr/>
        </p:nvSpPr>
        <p:spPr>
          <a:xfrm>
            <a:off x="4907813" y="518746"/>
            <a:ext cx="783900" cy="81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t>
            </a:r>
            <a:endParaRPr sz="4800">
              <a:latin typeface="Comic Sans MS"/>
              <a:ea typeface="Comic Sans MS"/>
              <a:cs typeface="Comic Sans MS"/>
              <a:sym typeface="Comic Sans MS"/>
            </a:endParaRPr>
          </a:p>
        </p:txBody>
      </p:sp>
      <p:sp>
        <p:nvSpPr>
          <p:cNvPr id="990" name="Google Shape;990;p66"/>
          <p:cNvSpPr/>
          <p:nvPr/>
        </p:nvSpPr>
        <p:spPr>
          <a:xfrm>
            <a:off x="254975" y="3135925"/>
            <a:ext cx="2662800" cy="18645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991" name="Google Shape;991;p66"/>
          <p:cNvSpPr txBox="1"/>
          <p:nvPr/>
        </p:nvSpPr>
        <p:spPr>
          <a:xfrm>
            <a:off x="1096491" y="31709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we</a:t>
            </a:r>
            <a:endParaRPr sz="2400">
              <a:latin typeface="Comic Sans MS"/>
              <a:ea typeface="Comic Sans MS"/>
              <a:cs typeface="Comic Sans MS"/>
              <a:sym typeface="Comic Sans MS"/>
            </a:endParaRPr>
          </a:p>
        </p:txBody>
      </p:sp>
      <p:sp>
        <p:nvSpPr>
          <p:cNvPr id="992" name="Google Shape;992;p66"/>
          <p:cNvSpPr txBox="1"/>
          <p:nvPr/>
        </p:nvSpPr>
        <p:spPr>
          <a:xfrm>
            <a:off x="720697" y="4371330"/>
            <a:ext cx="17313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/w//ee/</a:t>
            </a:r>
            <a:endParaRPr sz="2400">
              <a:latin typeface="Comic Sans MS"/>
              <a:ea typeface="Comic Sans MS"/>
              <a:cs typeface="Comic Sans MS"/>
              <a:sym typeface="Comic Sans MS"/>
            </a:endParaRPr>
          </a:p>
        </p:txBody>
      </p:sp>
      <p:sp>
        <p:nvSpPr>
          <p:cNvPr id="993" name="Google Shape;993;p66"/>
          <p:cNvSpPr txBox="1"/>
          <p:nvPr/>
        </p:nvSpPr>
        <p:spPr>
          <a:xfrm>
            <a:off x="1293073" y="3764945"/>
            <a:ext cx="5865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994" name="Google Shape;994;p66"/>
          <p:cNvPicPr preferRelativeResize="0"/>
          <p:nvPr/>
        </p:nvPicPr>
        <p:blipFill>
          <a:blip r:embed="rId4">
            <a:alphaModFix/>
          </a:blip>
          <a:stretch>
            <a:fillRect/>
          </a:stretch>
        </p:blipFill>
        <p:spPr>
          <a:xfrm>
            <a:off x="4679580" y="1519375"/>
            <a:ext cx="2797300" cy="2602140"/>
          </a:xfrm>
          <a:prstGeom prst="rect">
            <a:avLst/>
          </a:prstGeom>
          <a:noFill/>
          <a:ln>
            <a:noFill/>
          </a:ln>
        </p:spPr>
      </p:pic>
      <p:pic>
        <p:nvPicPr>
          <p:cNvPr id="995" name="Google Shape;995;p66"/>
          <p:cNvPicPr preferRelativeResize="0"/>
          <p:nvPr/>
        </p:nvPicPr>
        <p:blipFill>
          <a:blip r:embed="rId5">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87"/>
                                        </p:tgtEl>
                                        <p:attrNameLst>
                                          <p:attrName>style.visibility</p:attrName>
                                        </p:attrNameLst>
                                      </p:cBhvr>
                                      <p:to>
                                        <p:strVal val="visible"/>
                                      </p:to>
                                    </p:set>
                                    <p:anim calcmode="lin" valueType="num">
                                      <p:cBhvr additive="base">
                                        <p:cTn dur="1000"/>
                                        <p:tgtEl>
                                          <p:spTgt spid="9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89"/>
                                        </p:tgtEl>
                                        <p:attrNameLst>
                                          <p:attrName>style.visibility</p:attrName>
                                        </p:attrNameLst>
                                      </p:cBhvr>
                                      <p:to>
                                        <p:strVal val="visible"/>
                                      </p:to>
                                    </p:set>
                                    <p:anim calcmode="lin" valueType="num">
                                      <p:cBhvr additive="base">
                                        <p:cTn dur="1000"/>
                                        <p:tgtEl>
                                          <p:spTgt spid="98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88"/>
                                        </p:tgtEl>
                                        <p:attrNameLst>
                                          <p:attrName>style.visibility</p:attrName>
                                        </p:attrNameLst>
                                      </p:cBhvr>
                                      <p:to>
                                        <p:strVal val="visible"/>
                                      </p:to>
                                    </p:set>
                                    <p:anim calcmode="lin" valueType="num">
                                      <p:cBhvr additive="base">
                                        <p:cTn dur="1000"/>
                                        <p:tgtEl>
                                          <p:spTgt spid="9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67"/>
          <p:cNvSpPr/>
          <p:nvPr/>
        </p:nvSpPr>
        <p:spPr>
          <a:xfrm>
            <a:off x="78750" y="123175"/>
            <a:ext cx="8986500" cy="48939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7"/>
          <p:cNvSpPr txBox="1"/>
          <p:nvPr/>
        </p:nvSpPr>
        <p:spPr>
          <a:xfrm>
            <a:off x="249675" y="1375300"/>
            <a:ext cx="12354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a:t>
            </a:r>
            <a:r>
              <a:rPr lang="en-GB" sz="4800">
                <a:latin typeface="Comic Sans MS"/>
                <a:ea typeface="Comic Sans MS"/>
                <a:cs typeface="Comic Sans MS"/>
                <a:sym typeface="Comic Sans MS"/>
              </a:rPr>
              <a:t>e</a:t>
            </a:r>
            <a:endParaRPr sz="4800">
              <a:latin typeface="Comic Sans MS"/>
              <a:ea typeface="Comic Sans MS"/>
              <a:cs typeface="Comic Sans MS"/>
              <a:sym typeface="Comic Sans MS"/>
            </a:endParaRPr>
          </a:p>
        </p:txBody>
      </p:sp>
      <p:sp>
        <p:nvSpPr>
          <p:cNvPr id="1002" name="Google Shape;1002;p67"/>
          <p:cNvSpPr txBox="1"/>
          <p:nvPr/>
        </p:nvSpPr>
        <p:spPr>
          <a:xfrm>
            <a:off x="302899" y="2838125"/>
            <a:ext cx="2179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/w/ /ee/</a:t>
            </a:r>
            <a:endParaRPr sz="3600">
              <a:latin typeface="Comic Sans MS"/>
              <a:ea typeface="Comic Sans MS"/>
              <a:cs typeface="Comic Sans MS"/>
              <a:sym typeface="Comic Sans MS"/>
            </a:endParaRPr>
          </a:p>
        </p:txBody>
      </p:sp>
      <p:sp>
        <p:nvSpPr>
          <p:cNvPr id="1003" name="Google Shape;1003;p67"/>
          <p:cNvSpPr txBox="1"/>
          <p:nvPr/>
        </p:nvSpPr>
        <p:spPr>
          <a:xfrm>
            <a:off x="26346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are</a:t>
            </a:r>
            <a:endParaRPr sz="4800">
              <a:latin typeface="Comic Sans MS"/>
              <a:ea typeface="Comic Sans MS"/>
              <a:cs typeface="Comic Sans MS"/>
              <a:sym typeface="Comic Sans MS"/>
            </a:endParaRPr>
          </a:p>
        </p:txBody>
      </p:sp>
      <p:sp>
        <p:nvSpPr>
          <p:cNvPr id="1004" name="Google Shape;1004;p67"/>
          <p:cNvSpPr txBox="1"/>
          <p:nvPr/>
        </p:nvSpPr>
        <p:spPr>
          <a:xfrm>
            <a:off x="4723695" y="2838117"/>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a:t>
            </a:r>
            <a:endParaRPr sz="3600">
              <a:latin typeface="Comic Sans MS"/>
              <a:ea typeface="Comic Sans MS"/>
              <a:cs typeface="Comic Sans MS"/>
              <a:sym typeface="Comic Sans MS"/>
            </a:endParaRPr>
          </a:p>
        </p:txBody>
      </p:sp>
      <p:sp>
        <p:nvSpPr>
          <p:cNvPr id="1005" name="Google Shape;1005;p67"/>
          <p:cNvSpPr txBox="1"/>
          <p:nvPr/>
        </p:nvSpPr>
        <p:spPr>
          <a:xfrm>
            <a:off x="5761766" y="2838117"/>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all</a:t>
            </a:r>
            <a:endParaRPr sz="3600">
              <a:latin typeface="Comic Sans MS"/>
              <a:ea typeface="Comic Sans MS"/>
              <a:cs typeface="Comic Sans MS"/>
              <a:sym typeface="Comic Sans MS"/>
            </a:endParaRPr>
          </a:p>
        </p:txBody>
      </p:sp>
      <p:sp>
        <p:nvSpPr>
          <p:cNvPr id="1006" name="Google Shape;1006;p67"/>
          <p:cNvSpPr txBox="1"/>
          <p:nvPr/>
        </p:nvSpPr>
        <p:spPr>
          <a:xfrm>
            <a:off x="2697700" y="2838125"/>
            <a:ext cx="1140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/ar/</a:t>
            </a:r>
            <a:endParaRPr sz="3600">
              <a:latin typeface="Comic Sans MS"/>
              <a:ea typeface="Comic Sans MS"/>
              <a:cs typeface="Comic Sans MS"/>
              <a:sym typeface="Comic Sans MS"/>
            </a:endParaRPr>
          </a:p>
        </p:txBody>
      </p:sp>
      <p:pic>
        <p:nvPicPr>
          <p:cNvPr id="1007" name="Google Shape;1007;p67"/>
          <p:cNvPicPr preferRelativeResize="0"/>
          <p:nvPr/>
        </p:nvPicPr>
        <p:blipFill>
          <a:blip r:embed="rId3">
            <a:alphaModFix/>
          </a:blip>
          <a:stretch>
            <a:fillRect/>
          </a:stretch>
        </p:blipFill>
        <p:spPr>
          <a:xfrm>
            <a:off x="0" y="0"/>
            <a:ext cx="1378626" cy="1207500"/>
          </a:xfrm>
          <a:prstGeom prst="rect">
            <a:avLst/>
          </a:prstGeom>
          <a:noFill/>
          <a:ln>
            <a:noFill/>
          </a:ln>
        </p:spPr>
      </p:pic>
      <p:sp>
        <p:nvSpPr>
          <p:cNvPr id="1008" name="Google Shape;1008;p67"/>
          <p:cNvSpPr txBox="1"/>
          <p:nvPr/>
        </p:nvSpPr>
        <p:spPr>
          <a:xfrm>
            <a:off x="285225" y="253325"/>
            <a:ext cx="7347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w</a:t>
            </a:r>
            <a:r>
              <a:rPr lang="en-GB" sz="3000">
                <a:latin typeface="Comic Sans MS"/>
                <a:ea typeface="Comic Sans MS"/>
                <a:cs typeface="Comic Sans MS"/>
                <a:sym typeface="Comic Sans MS"/>
              </a:rPr>
              <a:t>e</a:t>
            </a:r>
            <a:endParaRPr sz="3000">
              <a:latin typeface="Comic Sans MS"/>
              <a:ea typeface="Comic Sans MS"/>
              <a:cs typeface="Comic Sans MS"/>
              <a:sym typeface="Comic Sans MS"/>
            </a:endParaRPr>
          </a:p>
        </p:txBody>
      </p:sp>
      <p:sp>
        <p:nvSpPr>
          <p:cNvPr id="1009" name="Google Shape;1009;p67"/>
          <p:cNvSpPr/>
          <p:nvPr/>
        </p:nvSpPr>
        <p:spPr>
          <a:xfrm>
            <a:off x="1654100" y="225450"/>
            <a:ext cx="3955500" cy="7566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010" name="Google Shape;1010;p67"/>
          <p:cNvSpPr txBox="1"/>
          <p:nvPr/>
        </p:nvSpPr>
        <p:spPr>
          <a:xfrm>
            <a:off x="1864002" y="384950"/>
            <a:ext cx="853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w</a:t>
            </a:r>
            <a:r>
              <a:rPr lang="en-GB" sz="3600">
                <a:latin typeface="Comic Sans MS"/>
                <a:ea typeface="Comic Sans MS"/>
                <a:cs typeface="Comic Sans MS"/>
                <a:sym typeface="Comic Sans MS"/>
              </a:rPr>
              <a:t>e</a:t>
            </a:r>
            <a:endParaRPr sz="3600">
              <a:latin typeface="Comic Sans MS"/>
              <a:ea typeface="Comic Sans MS"/>
              <a:cs typeface="Comic Sans MS"/>
              <a:sym typeface="Comic Sans MS"/>
            </a:endParaRPr>
          </a:p>
        </p:txBody>
      </p:sp>
      <p:sp>
        <p:nvSpPr>
          <p:cNvPr id="1011" name="Google Shape;1011;p67"/>
          <p:cNvSpPr txBox="1"/>
          <p:nvPr/>
        </p:nvSpPr>
        <p:spPr>
          <a:xfrm>
            <a:off x="3506549" y="384957"/>
            <a:ext cx="19686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/w//ee/</a:t>
            </a:r>
            <a:endParaRPr sz="3600">
              <a:latin typeface="Comic Sans MS"/>
              <a:ea typeface="Comic Sans MS"/>
              <a:cs typeface="Comic Sans MS"/>
              <a:sym typeface="Comic Sans MS"/>
            </a:endParaRPr>
          </a:p>
        </p:txBody>
      </p:sp>
      <p:sp>
        <p:nvSpPr>
          <p:cNvPr id="1012" name="Google Shape;1012;p67"/>
          <p:cNvSpPr txBox="1"/>
          <p:nvPr/>
        </p:nvSpPr>
        <p:spPr>
          <a:xfrm>
            <a:off x="2807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013" name="Google Shape;1013;p67"/>
          <p:cNvSpPr txBox="1"/>
          <p:nvPr/>
        </p:nvSpPr>
        <p:spPr>
          <a:xfrm>
            <a:off x="46920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tall</a:t>
            </a:r>
            <a:endParaRPr sz="4800">
              <a:latin typeface="Comic Sans MS"/>
              <a:ea typeface="Comic Sans MS"/>
              <a:cs typeface="Comic Sans MS"/>
              <a:sym typeface="Comic Sans MS"/>
            </a:endParaRPr>
          </a:p>
        </p:txBody>
      </p:sp>
      <p:pic>
        <p:nvPicPr>
          <p:cNvPr id="1014" name="Google Shape;1014;p67"/>
          <p:cNvPicPr preferRelativeResize="0"/>
          <p:nvPr/>
        </p:nvPicPr>
        <p:blipFill>
          <a:blip r:embed="rId4">
            <a:alphaModFix/>
          </a:blip>
          <a:stretch>
            <a:fillRect/>
          </a:stretch>
        </p:blipFill>
        <p:spPr>
          <a:xfrm>
            <a:off x="7073975" y="829625"/>
            <a:ext cx="1235400" cy="3289000"/>
          </a:xfrm>
          <a:prstGeom prst="rect">
            <a:avLst/>
          </a:prstGeom>
          <a:noFill/>
          <a:ln>
            <a:noFill/>
          </a:ln>
        </p:spPr>
      </p:pic>
      <p:pic>
        <p:nvPicPr>
          <p:cNvPr id="1015" name="Google Shape;1015;p67"/>
          <p:cNvPicPr preferRelativeResize="0"/>
          <p:nvPr/>
        </p:nvPicPr>
        <p:blipFill>
          <a:blip r:embed="rId4">
            <a:alphaModFix/>
          </a:blip>
          <a:stretch>
            <a:fillRect/>
          </a:stretch>
        </p:blipFill>
        <p:spPr>
          <a:xfrm>
            <a:off x="348222" y="3824321"/>
            <a:ext cx="1038300" cy="965861"/>
          </a:xfrm>
          <a:prstGeom prst="rect">
            <a:avLst/>
          </a:prstGeom>
          <a:noFill/>
          <a:ln>
            <a:noFill/>
          </a:ln>
        </p:spPr>
      </p:pic>
      <p:pic>
        <p:nvPicPr>
          <p:cNvPr id="1016" name="Google Shape;1016;p67"/>
          <p:cNvPicPr preferRelativeResize="0"/>
          <p:nvPr/>
        </p:nvPicPr>
        <p:blipFill>
          <a:blip r:embed="rId5">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1000"/>
                                        <p:tgtEl>
                                          <p:spTgt spid="10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gtEl>
                                        <p:attrNameLst>
                                          <p:attrName>style.visibility</p:attrName>
                                        </p:attrNameLst>
                                      </p:cBhvr>
                                      <p:to>
                                        <p:strVal val="visible"/>
                                      </p:to>
                                    </p:set>
                                    <p:animEffect filter="fade" transition="in">
                                      <p:cBhvr>
                                        <p:cTn dur="1000"/>
                                        <p:tgtEl>
                                          <p:spTgt spid="10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1000"/>
                                        <p:tgtEl>
                                          <p:spTgt spid="10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000"/>
                                        <p:tgtEl>
                                          <p:spTgt spid="10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1000"/>
                                        <p:tgtEl>
                                          <p:spTgt spid="1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000"/>
                                        <p:tgtEl>
                                          <p:spTgt spid="10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1000"/>
                                        <p:tgtEl>
                                          <p:spTgt spid="10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14"/>
                                        </p:tgtEl>
                                        <p:attrNameLst>
                                          <p:attrName>style.visibility</p:attrName>
                                        </p:attrNameLst>
                                      </p:cBhvr>
                                      <p:to>
                                        <p:strVal val="visible"/>
                                      </p:to>
                                    </p:set>
                                    <p:anim calcmode="lin" valueType="num">
                                      <p:cBhvr additive="base">
                                        <p:cTn dur="1000"/>
                                        <p:tgtEl>
                                          <p:spTgt spid="101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68"/>
          <p:cNvSpPr/>
          <p:nvPr/>
        </p:nvSpPr>
        <p:spPr>
          <a:xfrm>
            <a:off x="78750" y="123175"/>
            <a:ext cx="8986500" cy="48939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8"/>
          <p:cNvSpPr txBox="1"/>
          <p:nvPr/>
        </p:nvSpPr>
        <p:spPr>
          <a:xfrm>
            <a:off x="249675" y="1375300"/>
            <a:ext cx="12354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a:t>
            </a:r>
            <a:r>
              <a:rPr lang="en-GB" sz="4800">
                <a:latin typeface="Comic Sans MS"/>
                <a:ea typeface="Comic Sans MS"/>
                <a:cs typeface="Comic Sans MS"/>
                <a:sym typeface="Comic Sans MS"/>
              </a:rPr>
              <a:t>e</a:t>
            </a:r>
            <a:endParaRPr sz="4800">
              <a:latin typeface="Comic Sans MS"/>
              <a:ea typeface="Comic Sans MS"/>
              <a:cs typeface="Comic Sans MS"/>
              <a:sym typeface="Comic Sans MS"/>
            </a:endParaRPr>
          </a:p>
        </p:txBody>
      </p:sp>
      <p:sp>
        <p:nvSpPr>
          <p:cNvPr id="1023" name="Google Shape;1023;p68"/>
          <p:cNvSpPr txBox="1"/>
          <p:nvPr/>
        </p:nvSpPr>
        <p:spPr>
          <a:xfrm>
            <a:off x="302899" y="2838125"/>
            <a:ext cx="2179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/w/ /ee/</a:t>
            </a:r>
            <a:endParaRPr sz="3600">
              <a:latin typeface="Comic Sans MS"/>
              <a:ea typeface="Comic Sans MS"/>
              <a:cs typeface="Comic Sans MS"/>
              <a:sym typeface="Comic Sans MS"/>
            </a:endParaRPr>
          </a:p>
        </p:txBody>
      </p:sp>
      <p:sp>
        <p:nvSpPr>
          <p:cNvPr id="1024" name="Google Shape;1024;p68"/>
          <p:cNvSpPr txBox="1"/>
          <p:nvPr/>
        </p:nvSpPr>
        <p:spPr>
          <a:xfrm>
            <a:off x="26346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are</a:t>
            </a:r>
            <a:endParaRPr sz="4800">
              <a:latin typeface="Comic Sans MS"/>
              <a:ea typeface="Comic Sans MS"/>
              <a:cs typeface="Comic Sans MS"/>
              <a:sym typeface="Comic Sans MS"/>
            </a:endParaRPr>
          </a:p>
        </p:txBody>
      </p:sp>
      <p:sp>
        <p:nvSpPr>
          <p:cNvPr id="1025" name="Google Shape;1025;p68"/>
          <p:cNvSpPr txBox="1"/>
          <p:nvPr/>
        </p:nvSpPr>
        <p:spPr>
          <a:xfrm>
            <a:off x="4723700" y="2838125"/>
            <a:ext cx="1167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a:t>
            </a:r>
            <a:endParaRPr sz="3600">
              <a:latin typeface="Comic Sans MS"/>
              <a:ea typeface="Comic Sans MS"/>
              <a:cs typeface="Comic Sans MS"/>
              <a:sym typeface="Comic Sans MS"/>
            </a:endParaRPr>
          </a:p>
        </p:txBody>
      </p:sp>
      <p:sp>
        <p:nvSpPr>
          <p:cNvPr id="1026" name="Google Shape;1026;p68"/>
          <p:cNvSpPr txBox="1"/>
          <p:nvPr/>
        </p:nvSpPr>
        <p:spPr>
          <a:xfrm>
            <a:off x="5890945" y="2838125"/>
            <a:ext cx="1167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/or/</a:t>
            </a:r>
            <a:endParaRPr sz="3600">
              <a:latin typeface="Comic Sans MS"/>
              <a:ea typeface="Comic Sans MS"/>
              <a:cs typeface="Comic Sans MS"/>
              <a:sym typeface="Comic Sans MS"/>
            </a:endParaRPr>
          </a:p>
        </p:txBody>
      </p:sp>
      <p:sp>
        <p:nvSpPr>
          <p:cNvPr id="1027" name="Google Shape;1027;p68"/>
          <p:cNvSpPr txBox="1"/>
          <p:nvPr/>
        </p:nvSpPr>
        <p:spPr>
          <a:xfrm>
            <a:off x="2621500" y="2838125"/>
            <a:ext cx="1167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/ar/</a:t>
            </a:r>
            <a:endParaRPr sz="3600">
              <a:latin typeface="Comic Sans MS"/>
              <a:ea typeface="Comic Sans MS"/>
              <a:cs typeface="Comic Sans MS"/>
              <a:sym typeface="Comic Sans MS"/>
            </a:endParaRPr>
          </a:p>
        </p:txBody>
      </p:sp>
      <p:pic>
        <p:nvPicPr>
          <p:cNvPr id="1028" name="Google Shape;1028;p68"/>
          <p:cNvPicPr preferRelativeResize="0"/>
          <p:nvPr/>
        </p:nvPicPr>
        <p:blipFill>
          <a:blip r:embed="rId3">
            <a:alphaModFix/>
          </a:blip>
          <a:stretch>
            <a:fillRect/>
          </a:stretch>
        </p:blipFill>
        <p:spPr>
          <a:xfrm>
            <a:off x="0" y="0"/>
            <a:ext cx="1378626" cy="1207500"/>
          </a:xfrm>
          <a:prstGeom prst="rect">
            <a:avLst/>
          </a:prstGeom>
          <a:noFill/>
          <a:ln>
            <a:noFill/>
          </a:ln>
        </p:spPr>
      </p:pic>
      <p:sp>
        <p:nvSpPr>
          <p:cNvPr id="1029" name="Google Shape;1029;p68"/>
          <p:cNvSpPr txBox="1"/>
          <p:nvPr/>
        </p:nvSpPr>
        <p:spPr>
          <a:xfrm>
            <a:off x="285225" y="253325"/>
            <a:ext cx="7344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w</a:t>
            </a:r>
            <a:r>
              <a:rPr lang="en-GB" sz="3000">
                <a:latin typeface="Comic Sans MS"/>
                <a:ea typeface="Comic Sans MS"/>
                <a:cs typeface="Comic Sans MS"/>
                <a:sym typeface="Comic Sans MS"/>
              </a:rPr>
              <a:t>e</a:t>
            </a:r>
            <a:endParaRPr sz="3000">
              <a:latin typeface="Comic Sans MS"/>
              <a:ea typeface="Comic Sans MS"/>
              <a:cs typeface="Comic Sans MS"/>
              <a:sym typeface="Comic Sans MS"/>
            </a:endParaRPr>
          </a:p>
        </p:txBody>
      </p:sp>
      <p:sp>
        <p:nvSpPr>
          <p:cNvPr id="1030" name="Google Shape;1030;p68"/>
          <p:cNvSpPr/>
          <p:nvPr/>
        </p:nvSpPr>
        <p:spPr>
          <a:xfrm>
            <a:off x="1654100" y="225450"/>
            <a:ext cx="3955500" cy="7566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031" name="Google Shape;1031;p68"/>
          <p:cNvSpPr txBox="1"/>
          <p:nvPr/>
        </p:nvSpPr>
        <p:spPr>
          <a:xfrm>
            <a:off x="1864002" y="384950"/>
            <a:ext cx="853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w</a:t>
            </a:r>
            <a:r>
              <a:rPr lang="en-GB" sz="3600">
                <a:latin typeface="Comic Sans MS"/>
                <a:ea typeface="Comic Sans MS"/>
                <a:cs typeface="Comic Sans MS"/>
                <a:sym typeface="Comic Sans MS"/>
              </a:rPr>
              <a:t>e</a:t>
            </a:r>
            <a:endParaRPr sz="3600">
              <a:latin typeface="Comic Sans MS"/>
              <a:ea typeface="Comic Sans MS"/>
              <a:cs typeface="Comic Sans MS"/>
              <a:sym typeface="Comic Sans MS"/>
            </a:endParaRPr>
          </a:p>
        </p:txBody>
      </p:sp>
      <p:sp>
        <p:nvSpPr>
          <p:cNvPr id="1032" name="Google Shape;1032;p68"/>
          <p:cNvSpPr txBox="1"/>
          <p:nvPr/>
        </p:nvSpPr>
        <p:spPr>
          <a:xfrm>
            <a:off x="3506549" y="384957"/>
            <a:ext cx="19686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/w//ee/</a:t>
            </a:r>
            <a:endParaRPr sz="3600">
              <a:latin typeface="Comic Sans MS"/>
              <a:ea typeface="Comic Sans MS"/>
              <a:cs typeface="Comic Sans MS"/>
              <a:sym typeface="Comic Sans MS"/>
            </a:endParaRPr>
          </a:p>
        </p:txBody>
      </p:sp>
      <p:sp>
        <p:nvSpPr>
          <p:cNvPr id="1033" name="Google Shape;1033;p68"/>
          <p:cNvSpPr txBox="1"/>
          <p:nvPr/>
        </p:nvSpPr>
        <p:spPr>
          <a:xfrm>
            <a:off x="2807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034" name="Google Shape;1034;p68"/>
          <p:cNvSpPr txBox="1"/>
          <p:nvPr/>
        </p:nvSpPr>
        <p:spPr>
          <a:xfrm>
            <a:off x="4692100" y="1385250"/>
            <a:ext cx="1968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short</a:t>
            </a:r>
            <a:endParaRPr sz="4800">
              <a:latin typeface="Comic Sans MS"/>
              <a:ea typeface="Comic Sans MS"/>
              <a:cs typeface="Comic Sans MS"/>
              <a:sym typeface="Comic Sans MS"/>
            </a:endParaRPr>
          </a:p>
        </p:txBody>
      </p:sp>
      <p:sp>
        <p:nvSpPr>
          <p:cNvPr id="1035" name="Google Shape;1035;p68"/>
          <p:cNvSpPr txBox="1"/>
          <p:nvPr/>
        </p:nvSpPr>
        <p:spPr>
          <a:xfrm>
            <a:off x="7057166" y="2838117"/>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a:t>
            </a:r>
            <a:endParaRPr sz="3600">
              <a:latin typeface="Comic Sans MS"/>
              <a:ea typeface="Comic Sans MS"/>
              <a:cs typeface="Comic Sans MS"/>
              <a:sym typeface="Comic Sans MS"/>
            </a:endParaRPr>
          </a:p>
        </p:txBody>
      </p:sp>
      <p:pic>
        <p:nvPicPr>
          <p:cNvPr id="1036" name="Google Shape;1036;p68"/>
          <p:cNvPicPr preferRelativeResize="0"/>
          <p:nvPr/>
        </p:nvPicPr>
        <p:blipFill>
          <a:blip r:embed="rId4">
            <a:alphaModFix/>
          </a:blip>
          <a:stretch>
            <a:fillRect/>
          </a:stretch>
        </p:blipFill>
        <p:spPr>
          <a:xfrm>
            <a:off x="348222" y="3824321"/>
            <a:ext cx="1038300" cy="965861"/>
          </a:xfrm>
          <a:prstGeom prst="rect">
            <a:avLst/>
          </a:prstGeom>
          <a:noFill/>
          <a:ln>
            <a:noFill/>
          </a:ln>
        </p:spPr>
      </p:pic>
      <p:pic>
        <p:nvPicPr>
          <p:cNvPr id="1037" name="Google Shape;1037;p68"/>
          <p:cNvPicPr preferRelativeResize="0"/>
          <p:nvPr/>
        </p:nvPicPr>
        <p:blipFill>
          <a:blip r:embed="rId4">
            <a:alphaModFix/>
          </a:blip>
          <a:stretch>
            <a:fillRect/>
          </a:stretch>
        </p:blipFill>
        <p:spPr>
          <a:xfrm>
            <a:off x="7073975" y="1375300"/>
            <a:ext cx="1235400" cy="1207500"/>
          </a:xfrm>
          <a:prstGeom prst="rect">
            <a:avLst/>
          </a:prstGeom>
          <a:noFill/>
          <a:ln>
            <a:noFill/>
          </a:ln>
        </p:spPr>
      </p:pic>
      <p:pic>
        <p:nvPicPr>
          <p:cNvPr id="1038" name="Google Shape;1038;p68"/>
          <p:cNvPicPr preferRelativeResize="0"/>
          <p:nvPr/>
        </p:nvPicPr>
        <p:blipFill>
          <a:blip r:embed="rId5">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1000"/>
                                        <p:tgtEl>
                                          <p:spTgt spid="10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3"/>
                                        </p:tgtEl>
                                        <p:attrNameLst>
                                          <p:attrName>style.visibility</p:attrName>
                                        </p:attrNameLst>
                                      </p:cBhvr>
                                      <p:to>
                                        <p:strVal val="visible"/>
                                      </p:to>
                                    </p:set>
                                    <p:animEffect filter="fade" transition="in">
                                      <p:cBhvr>
                                        <p:cTn dur="1000"/>
                                        <p:tgtEl>
                                          <p:spTgt spid="10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1000"/>
                                        <p:tgtEl>
                                          <p:spTgt spid="10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1000"/>
                                        <p:tgtEl>
                                          <p:spTgt spid="10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1000"/>
                                        <p:tgtEl>
                                          <p:spTgt spid="10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1000"/>
                                        <p:tgtEl>
                                          <p:spTgt spid="10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1000"/>
                                        <p:tgtEl>
                                          <p:spTgt spid="10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1000"/>
                                        <p:tgtEl>
                                          <p:spTgt spid="102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37"/>
                                        </p:tgtEl>
                                        <p:attrNameLst>
                                          <p:attrName>style.visibility</p:attrName>
                                        </p:attrNameLst>
                                      </p:cBhvr>
                                      <p:to>
                                        <p:strVal val="visible"/>
                                      </p:to>
                                    </p:set>
                                    <p:anim calcmode="lin" valueType="num">
                                      <p:cBhvr additive="base">
                                        <p:cTn dur="1000"/>
                                        <p:tgtEl>
                                          <p:spTgt spid="103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69"/>
          <p:cNvSpPr/>
          <p:nvPr/>
        </p:nvSpPr>
        <p:spPr>
          <a:xfrm>
            <a:off x="78750" y="123175"/>
            <a:ext cx="8986500" cy="48939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9"/>
          <p:cNvSpPr txBox="1"/>
          <p:nvPr/>
        </p:nvSpPr>
        <p:spPr>
          <a:xfrm>
            <a:off x="249675" y="1375300"/>
            <a:ext cx="12354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a:t>
            </a:r>
            <a:r>
              <a:rPr lang="en-GB" sz="4800">
                <a:latin typeface="Comic Sans MS"/>
                <a:ea typeface="Comic Sans MS"/>
                <a:cs typeface="Comic Sans MS"/>
                <a:sym typeface="Comic Sans MS"/>
              </a:rPr>
              <a:t>e</a:t>
            </a:r>
            <a:endParaRPr sz="4800">
              <a:latin typeface="Comic Sans MS"/>
              <a:ea typeface="Comic Sans MS"/>
              <a:cs typeface="Comic Sans MS"/>
              <a:sym typeface="Comic Sans MS"/>
            </a:endParaRPr>
          </a:p>
        </p:txBody>
      </p:sp>
      <p:sp>
        <p:nvSpPr>
          <p:cNvPr id="1045" name="Google Shape;1045;p69"/>
          <p:cNvSpPr txBox="1"/>
          <p:nvPr/>
        </p:nvSpPr>
        <p:spPr>
          <a:xfrm>
            <a:off x="302899" y="2838125"/>
            <a:ext cx="2179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/w/ /ee/</a:t>
            </a:r>
            <a:endParaRPr sz="3600">
              <a:latin typeface="Comic Sans MS"/>
              <a:ea typeface="Comic Sans MS"/>
              <a:cs typeface="Comic Sans MS"/>
              <a:sym typeface="Comic Sans MS"/>
            </a:endParaRPr>
          </a:p>
        </p:txBody>
      </p:sp>
      <p:sp>
        <p:nvSpPr>
          <p:cNvPr id="1046" name="Google Shape;1046;p69"/>
          <p:cNvSpPr txBox="1"/>
          <p:nvPr/>
        </p:nvSpPr>
        <p:spPr>
          <a:xfrm>
            <a:off x="26346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are</a:t>
            </a:r>
            <a:endParaRPr sz="4800">
              <a:latin typeface="Comic Sans MS"/>
              <a:ea typeface="Comic Sans MS"/>
              <a:cs typeface="Comic Sans MS"/>
              <a:sym typeface="Comic Sans MS"/>
            </a:endParaRPr>
          </a:p>
        </p:txBody>
      </p:sp>
      <p:sp>
        <p:nvSpPr>
          <p:cNvPr id="1047" name="Google Shape;1047;p69"/>
          <p:cNvSpPr txBox="1"/>
          <p:nvPr/>
        </p:nvSpPr>
        <p:spPr>
          <a:xfrm>
            <a:off x="4723700" y="2838125"/>
            <a:ext cx="909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/f/</a:t>
            </a:r>
            <a:endParaRPr sz="3600">
              <a:latin typeface="Comic Sans MS"/>
              <a:ea typeface="Comic Sans MS"/>
              <a:cs typeface="Comic Sans MS"/>
              <a:sym typeface="Comic Sans MS"/>
            </a:endParaRPr>
          </a:p>
        </p:txBody>
      </p:sp>
      <p:sp>
        <p:nvSpPr>
          <p:cNvPr id="1048" name="Google Shape;1048;p69"/>
          <p:cNvSpPr txBox="1"/>
          <p:nvPr/>
        </p:nvSpPr>
        <p:spPr>
          <a:xfrm>
            <a:off x="5632643" y="2838125"/>
            <a:ext cx="909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a:t>
            </a:r>
            <a:endParaRPr sz="3600">
              <a:latin typeface="Comic Sans MS"/>
              <a:ea typeface="Comic Sans MS"/>
              <a:cs typeface="Comic Sans MS"/>
              <a:sym typeface="Comic Sans MS"/>
            </a:endParaRPr>
          </a:p>
        </p:txBody>
      </p:sp>
      <p:sp>
        <p:nvSpPr>
          <p:cNvPr id="1049" name="Google Shape;1049;p69"/>
          <p:cNvSpPr txBox="1"/>
          <p:nvPr/>
        </p:nvSpPr>
        <p:spPr>
          <a:xfrm>
            <a:off x="2621500" y="2838125"/>
            <a:ext cx="12354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/ar/</a:t>
            </a:r>
            <a:endParaRPr sz="3600">
              <a:latin typeface="Comic Sans MS"/>
              <a:ea typeface="Comic Sans MS"/>
              <a:cs typeface="Comic Sans MS"/>
              <a:sym typeface="Comic Sans MS"/>
            </a:endParaRPr>
          </a:p>
        </p:txBody>
      </p:sp>
      <p:pic>
        <p:nvPicPr>
          <p:cNvPr id="1050" name="Google Shape;1050;p69"/>
          <p:cNvPicPr preferRelativeResize="0"/>
          <p:nvPr/>
        </p:nvPicPr>
        <p:blipFill>
          <a:blip r:embed="rId3">
            <a:alphaModFix/>
          </a:blip>
          <a:stretch>
            <a:fillRect/>
          </a:stretch>
        </p:blipFill>
        <p:spPr>
          <a:xfrm>
            <a:off x="0" y="0"/>
            <a:ext cx="1378626" cy="1207500"/>
          </a:xfrm>
          <a:prstGeom prst="rect">
            <a:avLst/>
          </a:prstGeom>
          <a:noFill/>
          <a:ln>
            <a:noFill/>
          </a:ln>
        </p:spPr>
      </p:pic>
      <p:sp>
        <p:nvSpPr>
          <p:cNvPr id="1051" name="Google Shape;1051;p69"/>
          <p:cNvSpPr txBox="1"/>
          <p:nvPr/>
        </p:nvSpPr>
        <p:spPr>
          <a:xfrm>
            <a:off x="285225" y="253325"/>
            <a:ext cx="7344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w</a:t>
            </a:r>
            <a:r>
              <a:rPr lang="en-GB" sz="3000">
                <a:latin typeface="Comic Sans MS"/>
                <a:ea typeface="Comic Sans MS"/>
                <a:cs typeface="Comic Sans MS"/>
                <a:sym typeface="Comic Sans MS"/>
              </a:rPr>
              <a:t>e</a:t>
            </a:r>
            <a:endParaRPr sz="3000">
              <a:latin typeface="Comic Sans MS"/>
              <a:ea typeface="Comic Sans MS"/>
              <a:cs typeface="Comic Sans MS"/>
              <a:sym typeface="Comic Sans MS"/>
            </a:endParaRPr>
          </a:p>
        </p:txBody>
      </p:sp>
      <p:sp>
        <p:nvSpPr>
          <p:cNvPr id="1052" name="Google Shape;1052;p69"/>
          <p:cNvSpPr/>
          <p:nvPr/>
        </p:nvSpPr>
        <p:spPr>
          <a:xfrm>
            <a:off x="1654100" y="225450"/>
            <a:ext cx="3955500" cy="7566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053" name="Google Shape;1053;p69"/>
          <p:cNvSpPr txBox="1"/>
          <p:nvPr/>
        </p:nvSpPr>
        <p:spPr>
          <a:xfrm>
            <a:off x="1864002" y="384950"/>
            <a:ext cx="853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w</a:t>
            </a:r>
            <a:r>
              <a:rPr lang="en-GB" sz="3600">
                <a:latin typeface="Comic Sans MS"/>
                <a:ea typeface="Comic Sans MS"/>
                <a:cs typeface="Comic Sans MS"/>
                <a:sym typeface="Comic Sans MS"/>
              </a:rPr>
              <a:t>e</a:t>
            </a:r>
            <a:endParaRPr sz="3600">
              <a:latin typeface="Comic Sans MS"/>
              <a:ea typeface="Comic Sans MS"/>
              <a:cs typeface="Comic Sans MS"/>
              <a:sym typeface="Comic Sans MS"/>
            </a:endParaRPr>
          </a:p>
        </p:txBody>
      </p:sp>
      <p:sp>
        <p:nvSpPr>
          <p:cNvPr id="1054" name="Google Shape;1054;p69"/>
          <p:cNvSpPr txBox="1"/>
          <p:nvPr/>
        </p:nvSpPr>
        <p:spPr>
          <a:xfrm>
            <a:off x="3506549" y="384957"/>
            <a:ext cx="19686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/w//ee/</a:t>
            </a:r>
            <a:endParaRPr sz="3600">
              <a:latin typeface="Comic Sans MS"/>
              <a:ea typeface="Comic Sans MS"/>
              <a:cs typeface="Comic Sans MS"/>
              <a:sym typeface="Comic Sans MS"/>
            </a:endParaRPr>
          </a:p>
        </p:txBody>
      </p:sp>
      <p:sp>
        <p:nvSpPr>
          <p:cNvPr id="1055" name="Google Shape;1055;p69"/>
          <p:cNvSpPr txBox="1"/>
          <p:nvPr/>
        </p:nvSpPr>
        <p:spPr>
          <a:xfrm>
            <a:off x="2807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056" name="Google Shape;1056;p69"/>
          <p:cNvSpPr txBox="1"/>
          <p:nvPr/>
        </p:nvSpPr>
        <p:spPr>
          <a:xfrm>
            <a:off x="4692100" y="1385250"/>
            <a:ext cx="1968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fast</a:t>
            </a:r>
            <a:endParaRPr sz="4800">
              <a:latin typeface="Comic Sans MS"/>
              <a:ea typeface="Comic Sans MS"/>
              <a:cs typeface="Comic Sans MS"/>
              <a:sym typeface="Comic Sans MS"/>
            </a:endParaRPr>
          </a:p>
        </p:txBody>
      </p:sp>
      <p:sp>
        <p:nvSpPr>
          <p:cNvPr id="1057" name="Google Shape;1057;p69"/>
          <p:cNvSpPr txBox="1"/>
          <p:nvPr/>
        </p:nvSpPr>
        <p:spPr>
          <a:xfrm>
            <a:off x="7361966" y="2838117"/>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a:t>
            </a:r>
            <a:endParaRPr sz="3600">
              <a:latin typeface="Comic Sans MS"/>
              <a:ea typeface="Comic Sans MS"/>
              <a:cs typeface="Comic Sans MS"/>
              <a:sym typeface="Comic Sans MS"/>
            </a:endParaRPr>
          </a:p>
        </p:txBody>
      </p:sp>
      <p:sp>
        <p:nvSpPr>
          <p:cNvPr id="1058" name="Google Shape;1058;p69"/>
          <p:cNvSpPr txBox="1"/>
          <p:nvPr/>
        </p:nvSpPr>
        <p:spPr>
          <a:xfrm>
            <a:off x="6470843" y="2838125"/>
            <a:ext cx="909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a:t>
            </a:r>
            <a:endParaRPr sz="3600">
              <a:latin typeface="Comic Sans MS"/>
              <a:ea typeface="Comic Sans MS"/>
              <a:cs typeface="Comic Sans MS"/>
              <a:sym typeface="Comic Sans MS"/>
            </a:endParaRPr>
          </a:p>
        </p:txBody>
      </p:sp>
      <p:pic>
        <p:nvPicPr>
          <p:cNvPr id="1059" name="Google Shape;1059;p69"/>
          <p:cNvPicPr preferRelativeResize="0"/>
          <p:nvPr/>
        </p:nvPicPr>
        <p:blipFill>
          <a:blip r:embed="rId4">
            <a:alphaModFix/>
          </a:blip>
          <a:stretch>
            <a:fillRect/>
          </a:stretch>
        </p:blipFill>
        <p:spPr>
          <a:xfrm flipH="1">
            <a:off x="6872861" y="1392450"/>
            <a:ext cx="909000" cy="802060"/>
          </a:xfrm>
          <a:prstGeom prst="rect">
            <a:avLst/>
          </a:prstGeom>
          <a:noFill/>
          <a:ln>
            <a:noFill/>
          </a:ln>
        </p:spPr>
      </p:pic>
      <p:pic>
        <p:nvPicPr>
          <p:cNvPr id="1060" name="Google Shape;1060;p69"/>
          <p:cNvPicPr preferRelativeResize="0"/>
          <p:nvPr/>
        </p:nvPicPr>
        <p:blipFill>
          <a:blip r:embed="rId4">
            <a:alphaModFix/>
          </a:blip>
          <a:stretch>
            <a:fillRect/>
          </a:stretch>
        </p:blipFill>
        <p:spPr>
          <a:xfrm flipH="1">
            <a:off x="7863461" y="1316250"/>
            <a:ext cx="909000" cy="802060"/>
          </a:xfrm>
          <a:prstGeom prst="rect">
            <a:avLst/>
          </a:prstGeom>
          <a:noFill/>
          <a:ln>
            <a:noFill/>
          </a:ln>
        </p:spPr>
      </p:pic>
      <p:pic>
        <p:nvPicPr>
          <p:cNvPr id="1061" name="Google Shape;1061;p69"/>
          <p:cNvPicPr preferRelativeResize="0"/>
          <p:nvPr/>
        </p:nvPicPr>
        <p:blipFill>
          <a:blip r:embed="rId5">
            <a:alphaModFix/>
          </a:blip>
          <a:stretch>
            <a:fillRect/>
          </a:stretch>
        </p:blipFill>
        <p:spPr>
          <a:xfrm>
            <a:off x="348222" y="3824321"/>
            <a:ext cx="1038300" cy="965861"/>
          </a:xfrm>
          <a:prstGeom prst="rect">
            <a:avLst/>
          </a:prstGeom>
          <a:noFill/>
          <a:ln>
            <a:noFill/>
          </a:ln>
        </p:spPr>
      </p:pic>
      <p:pic>
        <p:nvPicPr>
          <p:cNvPr id="1062" name="Google Shape;1062;p69"/>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1000"/>
                                        <p:tgtEl>
                                          <p:spTgt spid="10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
                                        </p:tgtEl>
                                        <p:attrNameLst>
                                          <p:attrName>style.visibility</p:attrName>
                                        </p:attrNameLst>
                                      </p:cBhvr>
                                      <p:to>
                                        <p:strVal val="visible"/>
                                      </p:to>
                                    </p:set>
                                    <p:animEffect filter="fade" transition="in">
                                      <p:cBhvr>
                                        <p:cTn dur="1000"/>
                                        <p:tgtEl>
                                          <p:spTgt spid="10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1"/>
                                        </p:tgtEl>
                                        <p:attrNameLst>
                                          <p:attrName>style.visibility</p:attrName>
                                        </p:attrNameLst>
                                      </p:cBhvr>
                                      <p:to>
                                        <p:strVal val="visible"/>
                                      </p:to>
                                    </p:set>
                                    <p:animEffect filter="fade" transition="in">
                                      <p:cBhvr>
                                        <p:cTn dur="1000"/>
                                        <p:tgtEl>
                                          <p:spTgt spid="10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6"/>
                                        </p:tgtEl>
                                        <p:attrNameLst>
                                          <p:attrName>style.visibility</p:attrName>
                                        </p:attrNameLst>
                                      </p:cBhvr>
                                      <p:to>
                                        <p:strVal val="visible"/>
                                      </p:to>
                                    </p:set>
                                    <p:animEffect filter="fade" transition="in">
                                      <p:cBhvr>
                                        <p:cTn dur="1000"/>
                                        <p:tgtEl>
                                          <p:spTgt spid="10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1000"/>
                                        <p:tgtEl>
                                          <p:spTgt spid="10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1000"/>
                                        <p:tgtEl>
                                          <p:spTgt spid="10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0"/>
                                        <p:tgtEl>
                                          <p:spTgt spid="104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1000"/>
                                        <p:tgtEl>
                                          <p:spTgt spid="104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58"/>
                                        </p:tgtEl>
                                        <p:attrNameLst>
                                          <p:attrName>style.visibility</p:attrName>
                                        </p:attrNameLst>
                                      </p:cBhvr>
                                      <p:to>
                                        <p:strVal val="visible"/>
                                      </p:to>
                                    </p:set>
                                    <p:animEffect filter="fade" transition="in">
                                      <p:cBhvr>
                                        <p:cTn dur="1000"/>
                                        <p:tgtEl>
                                          <p:spTgt spid="105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57"/>
                                        </p:tgtEl>
                                        <p:attrNameLst>
                                          <p:attrName>style.visibility</p:attrName>
                                        </p:attrNameLst>
                                      </p:cBhvr>
                                      <p:to>
                                        <p:strVal val="visible"/>
                                      </p:to>
                                    </p:set>
                                    <p:animEffect filter="fade" transition="in">
                                      <p:cBhvr>
                                        <p:cTn dur="1000"/>
                                        <p:tgtEl>
                                          <p:spTgt spid="10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59"/>
                                        </p:tgtEl>
                                        <p:attrNameLst>
                                          <p:attrName>style.visibility</p:attrName>
                                        </p:attrNameLst>
                                      </p:cBhvr>
                                      <p:to>
                                        <p:strVal val="visible"/>
                                      </p:to>
                                    </p:set>
                                    <p:anim calcmode="lin" valueType="num">
                                      <p:cBhvr additive="base">
                                        <p:cTn dur="400"/>
                                        <p:tgtEl>
                                          <p:spTgt spid="1059"/>
                                        </p:tgtEl>
                                        <p:attrNameLst>
                                          <p:attrName>ppt_x</p:attrName>
                                        </p:attrNameLst>
                                      </p:cBhvr>
                                      <p:tavLst>
                                        <p:tav fmla="" tm="0">
                                          <p:val>
                                            <p:strVal val="#ppt_x-1"/>
                                          </p:val>
                                        </p:tav>
                                        <p:tav fmla="" tm="100000">
                                          <p:val>
                                            <p:strVal val="#ppt_x"/>
                                          </p:val>
                                        </p:tav>
                                      </p:tavLst>
                                    </p:anim>
                                  </p:childTnLst>
                                </p:cTn>
                              </p:par>
                            </p:childTnLst>
                          </p:cTn>
                        </p:par>
                        <p:par>
                          <p:cTn fill="hold">
                            <p:stCondLst>
                              <p:cond delay="400"/>
                            </p:stCondLst>
                            <p:childTnLst>
                              <p:par>
                                <p:cTn fill="hold" nodeType="afterEffect" presetClass="entr" presetID="2" presetSubtype="8">
                                  <p:stCondLst>
                                    <p:cond delay="0"/>
                                  </p:stCondLst>
                                  <p:childTnLst>
                                    <p:set>
                                      <p:cBhvr>
                                        <p:cTn dur="1" fill="hold">
                                          <p:stCondLst>
                                            <p:cond delay="0"/>
                                          </p:stCondLst>
                                        </p:cTn>
                                        <p:tgtEl>
                                          <p:spTgt spid="1060"/>
                                        </p:tgtEl>
                                        <p:attrNameLst>
                                          <p:attrName>style.visibility</p:attrName>
                                        </p:attrNameLst>
                                      </p:cBhvr>
                                      <p:to>
                                        <p:strVal val="visible"/>
                                      </p:to>
                                    </p:set>
                                    <p:anim calcmode="lin" valueType="num">
                                      <p:cBhvr additive="base">
                                        <p:cTn dur="200"/>
                                        <p:tgtEl>
                                          <p:spTgt spid="106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70"/>
          <p:cNvSpPr/>
          <p:nvPr/>
        </p:nvSpPr>
        <p:spPr>
          <a:xfrm>
            <a:off x="78750" y="123175"/>
            <a:ext cx="8986500" cy="48939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0"/>
          <p:cNvSpPr txBox="1"/>
          <p:nvPr/>
        </p:nvSpPr>
        <p:spPr>
          <a:xfrm>
            <a:off x="249675" y="1375300"/>
            <a:ext cx="12354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a:t>
            </a:r>
            <a:r>
              <a:rPr lang="en-GB" sz="4800">
                <a:latin typeface="Comic Sans MS"/>
                <a:ea typeface="Comic Sans MS"/>
                <a:cs typeface="Comic Sans MS"/>
                <a:sym typeface="Comic Sans MS"/>
              </a:rPr>
              <a:t>e</a:t>
            </a:r>
            <a:endParaRPr sz="4800">
              <a:latin typeface="Comic Sans MS"/>
              <a:ea typeface="Comic Sans MS"/>
              <a:cs typeface="Comic Sans MS"/>
              <a:sym typeface="Comic Sans MS"/>
            </a:endParaRPr>
          </a:p>
        </p:txBody>
      </p:sp>
      <p:sp>
        <p:nvSpPr>
          <p:cNvPr id="1069" name="Google Shape;1069;p70"/>
          <p:cNvSpPr txBox="1"/>
          <p:nvPr/>
        </p:nvSpPr>
        <p:spPr>
          <a:xfrm>
            <a:off x="302899" y="2838125"/>
            <a:ext cx="2179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/w/ /ee/</a:t>
            </a:r>
            <a:endParaRPr sz="3600">
              <a:latin typeface="Comic Sans MS"/>
              <a:ea typeface="Comic Sans MS"/>
              <a:cs typeface="Comic Sans MS"/>
              <a:sym typeface="Comic Sans MS"/>
            </a:endParaRPr>
          </a:p>
        </p:txBody>
      </p:sp>
      <p:sp>
        <p:nvSpPr>
          <p:cNvPr id="1070" name="Google Shape;1070;p70"/>
          <p:cNvSpPr txBox="1"/>
          <p:nvPr/>
        </p:nvSpPr>
        <p:spPr>
          <a:xfrm>
            <a:off x="26346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are</a:t>
            </a:r>
            <a:endParaRPr sz="4800">
              <a:latin typeface="Comic Sans MS"/>
              <a:ea typeface="Comic Sans MS"/>
              <a:cs typeface="Comic Sans MS"/>
              <a:sym typeface="Comic Sans MS"/>
            </a:endParaRPr>
          </a:p>
        </p:txBody>
      </p:sp>
      <p:sp>
        <p:nvSpPr>
          <p:cNvPr id="1071" name="Google Shape;1071;p70"/>
          <p:cNvSpPr txBox="1"/>
          <p:nvPr/>
        </p:nvSpPr>
        <p:spPr>
          <a:xfrm>
            <a:off x="4723700" y="2838125"/>
            <a:ext cx="909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a:t>
            </a:r>
            <a:endParaRPr sz="3600">
              <a:latin typeface="Comic Sans MS"/>
              <a:ea typeface="Comic Sans MS"/>
              <a:cs typeface="Comic Sans MS"/>
              <a:sym typeface="Comic Sans MS"/>
            </a:endParaRPr>
          </a:p>
        </p:txBody>
      </p:sp>
      <p:sp>
        <p:nvSpPr>
          <p:cNvPr id="1072" name="Google Shape;1072;p70"/>
          <p:cNvSpPr txBox="1"/>
          <p:nvPr/>
        </p:nvSpPr>
        <p:spPr>
          <a:xfrm>
            <a:off x="5632643" y="2838125"/>
            <a:ext cx="909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/l/</a:t>
            </a:r>
            <a:endParaRPr sz="3600">
              <a:latin typeface="Comic Sans MS"/>
              <a:ea typeface="Comic Sans MS"/>
              <a:cs typeface="Comic Sans MS"/>
              <a:sym typeface="Comic Sans MS"/>
            </a:endParaRPr>
          </a:p>
        </p:txBody>
      </p:sp>
      <p:sp>
        <p:nvSpPr>
          <p:cNvPr id="1073" name="Google Shape;1073;p70"/>
          <p:cNvSpPr txBox="1"/>
          <p:nvPr/>
        </p:nvSpPr>
        <p:spPr>
          <a:xfrm>
            <a:off x="2621500" y="2838125"/>
            <a:ext cx="12354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/ar/</a:t>
            </a:r>
            <a:endParaRPr sz="3600">
              <a:latin typeface="Comic Sans MS"/>
              <a:ea typeface="Comic Sans MS"/>
              <a:cs typeface="Comic Sans MS"/>
              <a:sym typeface="Comic Sans MS"/>
            </a:endParaRPr>
          </a:p>
        </p:txBody>
      </p:sp>
      <p:pic>
        <p:nvPicPr>
          <p:cNvPr id="1074" name="Google Shape;1074;p70"/>
          <p:cNvPicPr preferRelativeResize="0"/>
          <p:nvPr/>
        </p:nvPicPr>
        <p:blipFill>
          <a:blip r:embed="rId3">
            <a:alphaModFix/>
          </a:blip>
          <a:stretch>
            <a:fillRect/>
          </a:stretch>
        </p:blipFill>
        <p:spPr>
          <a:xfrm>
            <a:off x="0" y="0"/>
            <a:ext cx="1378626" cy="1207500"/>
          </a:xfrm>
          <a:prstGeom prst="rect">
            <a:avLst/>
          </a:prstGeom>
          <a:noFill/>
          <a:ln>
            <a:noFill/>
          </a:ln>
        </p:spPr>
      </p:pic>
      <p:sp>
        <p:nvSpPr>
          <p:cNvPr id="1075" name="Google Shape;1075;p70"/>
          <p:cNvSpPr txBox="1"/>
          <p:nvPr/>
        </p:nvSpPr>
        <p:spPr>
          <a:xfrm>
            <a:off x="285225" y="253325"/>
            <a:ext cx="7344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w</a:t>
            </a:r>
            <a:r>
              <a:rPr lang="en-GB" sz="3000">
                <a:latin typeface="Comic Sans MS"/>
                <a:ea typeface="Comic Sans MS"/>
                <a:cs typeface="Comic Sans MS"/>
                <a:sym typeface="Comic Sans MS"/>
              </a:rPr>
              <a:t>e</a:t>
            </a:r>
            <a:endParaRPr sz="3000">
              <a:latin typeface="Comic Sans MS"/>
              <a:ea typeface="Comic Sans MS"/>
              <a:cs typeface="Comic Sans MS"/>
              <a:sym typeface="Comic Sans MS"/>
            </a:endParaRPr>
          </a:p>
        </p:txBody>
      </p:sp>
      <p:sp>
        <p:nvSpPr>
          <p:cNvPr id="1076" name="Google Shape;1076;p70"/>
          <p:cNvSpPr/>
          <p:nvPr/>
        </p:nvSpPr>
        <p:spPr>
          <a:xfrm>
            <a:off x="1654100" y="225450"/>
            <a:ext cx="3955500" cy="7566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077" name="Google Shape;1077;p70"/>
          <p:cNvSpPr txBox="1"/>
          <p:nvPr/>
        </p:nvSpPr>
        <p:spPr>
          <a:xfrm>
            <a:off x="1864002" y="384950"/>
            <a:ext cx="853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w</a:t>
            </a:r>
            <a:r>
              <a:rPr lang="en-GB" sz="3600">
                <a:latin typeface="Comic Sans MS"/>
                <a:ea typeface="Comic Sans MS"/>
                <a:cs typeface="Comic Sans MS"/>
                <a:sym typeface="Comic Sans MS"/>
              </a:rPr>
              <a:t>e</a:t>
            </a:r>
            <a:endParaRPr sz="3600">
              <a:latin typeface="Comic Sans MS"/>
              <a:ea typeface="Comic Sans MS"/>
              <a:cs typeface="Comic Sans MS"/>
              <a:sym typeface="Comic Sans MS"/>
            </a:endParaRPr>
          </a:p>
        </p:txBody>
      </p:sp>
      <p:sp>
        <p:nvSpPr>
          <p:cNvPr id="1078" name="Google Shape;1078;p70"/>
          <p:cNvSpPr txBox="1"/>
          <p:nvPr/>
        </p:nvSpPr>
        <p:spPr>
          <a:xfrm>
            <a:off x="3506549" y="384957"/>
            <a:ext cx="19686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/h//ee/</a:t>
            </a:r>
            <a:endParaRPr sz="3600">
              <a:latin typeface="Comic Sans MS"/>
              <a:ea typeface="Comic Sans MS"/>
              <a:cs typeface="Comic Sans MS"/>
              <a:sym typeface="Comic Sans MS"/>
            </a:endParaRPr>
          </a:p>
        </p:txBody>
      </p:sp>
      <p:sp>
        <p:nvSpPr>
          <p:cNvPr id="1079" name="Google Shape;1079;p70"/>
          <p:cNvSpPr txBox="1"/>
          <p:nvPr/>
        </p:nvSpPr>
        <p:spPr>
          <a:xfrm>
            <a:off x="2807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080" name="Google Shape;1080;p70"/>
          <p:cNvSpPr txBox="1"/>
          <p:nvPr/>
        </p:nvSpPr>
        <p:spPr>
          <a:xfrm>
            <a:off x="4692100" y="1385250"/>
            <a:ext cx="1968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slow</a:t>
            </a:r>
            <a:endParaRPr sz="4800">
              <a:latin typeface="Comic Sans MS"/>
              <a:ea typeface="Comic Sans MS"/>
              <a:cs typeface="Comic Sans MS"/>
              <a:sym typeface="Comic Sans MS"/>
            </a:endParaRPr>
          </a:p>
        </p:txBody>
      </p:sp>
      <p:sp>
        <p:nvSpPr>
          <p:cNvPr id="1081" name="Google Shape;1081;p70"/>
          <p:cNvSpPr txBox="1"/>
          <p:nvPr/>
        </p:nvSpPr>
        <p:spPr>
          <a:xfrm>
            <a:off x="6470852" y="2838125"/>
            <a:ext cx="12354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/oa/</a:t>
            </a:r>
            <a:endParaRPr sz="3600">
              <a:latin typeface="Comic Sans MS"/>
              <a:ea typeface="Comic Sans MS"/>
              <a:cs typeface="Comic Sans MS"/>
              <a:sym typeface="Comic Sans MS"/>
            </a:endParaRPr>
          </a:p>
        </p:txBody>
      </p:sp>
      <p:pic>
        <p:nvPicPr>
          <p:cNvPr id="1082" name="Google Shape;1082;p70"/>
          <p:cNvPicPr preferRelativeResize="0"/>
          <p:nvPr/>
        </p:nvPicPr>
        <p:blipFill>
          <a:blip r:embed="rId4">
            <a:alphaModFix/>
          </a:blip>
          <a:stretch>
            <a:fillRect/>
          </a:stretch>
        </p:blipFill>
        <p:spPr>
          <a:xfrm flipH="1">
            <a:off x="6871475" y="1163850"/>
            <a:ext cx="919737" cy="1048282"/>
          </a:xfrm>
          <a:prstGeom prst="rect">
            <a:avLst/>
          </a:prstGeom>
          <a:noFill/>
          <a:ln>
            <a:noFill/>
          </a:ln>
        </p:spPr>
      </p:pic>
      <p:pic>
        <p:nvPicPr>
          <p:cNvPr id="1083" name="Google Shape;1083;p70"/>
          <p:cNvPicPr preferRelativeResize="0"/>
          <p:nvPr/>
        </p:nvPicPr>
        <p:blipFill>
          <a:blip r:embed="rId4">
            <a:alphaModFix/>
          </a:blip>
          <a:stretch>
            <a:fillRect/>
          </a:stretch>
        </p:blipFill>
        <p:spPr>
          <a:xfrm flipH="1">
            <a:off x="7706238" y="1163843"/>
            <a:ext cx="919737" cy="1048282"/>
          </a:xfrm>
          <a:prstGeom prst="rect">
            <a:avLst/>
          </a:prstGeom>
          <a:noFill/>
          <a:ln>
            <a:noFill/>
          </a:ln>
        </p:spPr>
      </p:pic>
      <p:pic>
        <p:nvPicPr>
          <p:cNvPr id="1084" name="Google Shape;1084;p70"/>
          <p:cNvPicPr preferRelativeResize="0"/>
          <p:nvPr/>
        </p:nvPicPr>
        <p:blipFill>
          <a:blip r:embed="rId5">
            <a:alphaModFix/>
          </a:blip>
          <a:stretch>
            <a:fillRect/>
          </a:stretch>
        </p:blipFill>
        <p:spPr>
          <a:xfrm>
            <a:off x="348222" y="3824321"/>
            <a:ext cx="1038300" cy="965861"/>
          </a:xfrm>
          <a:prstGeom prst="rect">
            <a:avLst/>
          </a:prstGeom>
          <a:noFill/>
          <a:ln>
            <a:noFill/>
          </a:ln>
        </p:spPr>
      </p:pic>
      <p:pic>
        <p:nvPicPr>
          <p:cNvPr id="1085" name="Google Shape;1085;p70"/>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8"/>
                                        </p:tgtEl>
                                        <p:attrNameLst>
                                          <p:attrName>style.visibility</p:attrName>
                                        </p:attrNameLst>
                                      </p:cBhvr>
                                      <p:to>
                                        <p:strVal val="visible"/>
                                      </p:to>
                                    </p:set>
                                    <p:animEffect filter="fade" transition="in">
                                      <p:cBhvr>
                                        <p:cTn dur="1000"/>
                                        <p:tgtEl>
                                          <p:spTgt spid="10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9"/>
                                        </p:tgtEl>
                                        <p:attrNameLst>
                                          <p:attrName>style.visibility</p:attrName>
                                        </p:attrNameLst>
                                      </p:cBhvr>
                                      <p:to>
                                        <p:strVal val="visible"/>
                                      </p:to>
                                    </p:set>
                                    <p:animEffect filter="fade" transition="in">
                                      <p:cBhvr>
                                        <p:cTn dur="1000"/>
                                        <p:tgtEl>
                                          <p:spTgt spid="10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
                                        </p:tgtEl>
                                        <p:attrNameLst>
                                          <p:attrName>style.visibility</p:attrName>
                                        </p:attrNameLst>
                                      </p:cBhvr>
                                      <p:to>
                                        <p:strVal val="visible"/>
                                      </p:to>
                                    </p:set>
                                    <p:animEffect filter="fade" transition="in">
                                      <p:cBhvr>
                                        <p:cTn dur="1000"/>
                                        <p:tgtEl>
                                          <p:spTgt spid="10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0"/>
                                        </p:tgtEl>
                                        <p:attrNameLst>
                                          <p:attrName>style.visibility</p:attrName>
                                        </p:attrNameLst>
                                      </p:cBhvr>
                                      <p:to>
                                        <p:strVal val="visible"/>
                                      </p:to>
                                    </p:set>
                                    <p:animEffect filter="fade" transition="in">
                                      <p:cBhvr>
                                        <p:cTn dur="1000"/>
                                        <p:tgtEl>
                                          <p:spTgt spid="10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gtEl>
                                        <p:attrNameLst>
                                          <p:attrName>style.visibility</p:attrName>
                                        </p:attrNameLst>
                                      </p:cBhvr>
                                      <p:to>
                                        <p:strVal val="visible"/>
                                      </p:to>
                                    </p:set>
                                    <p:animEffect filter="fade" transition="in">
                                      <p:cBhvr>
                                        <p:cTn dur="1000"/>
                                        <p:tgtEl>
                                          <p:spTgt spid="10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0"/>
                                        </p:tgtEl>
                                        <p:attrNameLst>
                                          <p:attrName>style.visibility</p:attrName>
                                        </p:attrNameLst>
                                      </p:cBhvr>
                                      <p:to>
                                        <p:strVal val="visible"/>
                                      </p:to>
                                    </p:set>
                                    <p:animEffect filter="fade" transition="in">
                                      <p:cBhvr>
                                        <p:cTn dur="1000"/>
                                        <p:tgtEl>
                                          <p:spTgt spid="10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1"/>
                                        </p:tgtEl>
                                        <p:attrNameLst>
                                          <p:attrName>style.visibility</p:attrName>
                                        </p:attrNameLst>
                                      </p:cBhvr>
                                      <p:to>
                                        <p:strVal val="visible"/>
                                      </p:to>
                                    </p:set>
                                    <p:animEffect filter="fade" transition="in">
                                      <p:cBhvr>
                                        <p:cTn dur="1000"/>
                                        <p:tgtEl>
                                          <p:spTgt spid="107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72"/>
                                        </p:tgtEl>
                                        <p:attrNameLst>
                                          <p:attrName>style.visibility</p:attrName>
                                        </p:attrNameLst>
                                      </p:cBhvr>
                                      <p:to>
                                        <p:strVal val="visible"/>
                                      </p:to>
                                    </p:set>
                                    <p:animEffect filter="fade" transition="in">
                                      <p:cBhvr>
                                        <p:cTn dur="1000"/>
                                        <p:tgtEl>
                                          <p:spTgt spid="107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81"/>
                                        </p:tgtEl>
                                        <p:attrNameLst>
                                          <p:attrName>style.visibility</p:attrName>
                                        </p:attrNameLst>
                                      </p:cBhvr>
                                      <p:to>
                                        <p:strVal val="visible"/>
                                      </p:to>
                                    </p:set>
                                    <p:animEffect filter="fade" transition="in">
                                      <p:cBhvr>
                                        <p:cTn dur="1000"/>
                                        <p:tgtEl>
                                          <p:spTgt spid="10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82"/>
                                        </p:tgtEl>
                                        <p:attrNameLst>
                                          <p:attrName>style.visibility</p:attrName>
                                        </p:attrNameLst>
                                      </p:cBhvr>
                                      <p:to>
                                        <p:strVal val="visible"/>
                                      </p:to>
                                    </p:set>
                                    <p:anim calcmode="lin" valueType="num">
                                      <p:cBhvr additive="base">
                                        <p:cTn dur="4800"/>
                                        <p:tgtEl>
                                          <p:spTgt spid="10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83"/>
                                        </p:tgtEl>
                                        <p:attrNameLst>
                                          <p:attrName>style.visibility</p:attrName>
                                        </p:attrNameLst>
                                      </p:cBhvr>
                                      <p:to>
                                        <p:strVal val="visible"/>
                                      </p:to>
                                    </p:set>
                                    <p:anim calcmode="lin" valueType="num">
                                      <p:cBhvr additive="base">
                                        <p:cTn dur="4700"/>
                                        <p:tgtEl>
                                          <p:spTgt spid="108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71"/>
          <p:cNvSpPr/>
          <p:nvPr/>
        </p:nvSpPr>
        <p:spPr>
          <a:xfrm>
            <a:off x="78750" y="123175"/>
            <a:ext cx="8986500" cy="48939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1"/>
          <p:cNvSpPr txBox="1"/>
          <p:nvPr/>
        </p:nvSpPr>
        <p:spPr>
          <a:xfrm>
            <a:off x="249675" y="1375300"/>
            <a:ext cx="12354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a:t>
            </a:r>
            <a:r>
              <a:rPr lang="en-GB" sz="4800">
                <a:latin typeface="Comic Sans MS"/>
                <a:ea typeface="Comic Sans MS"/>
                <a:cs typeface="Comic Sans MS"/>
                <a:sym typeface="Comic Sans MS"/>
              </a:rPr>
              <a:t>e</a:t>
            </a:r>
            <a:endParaRPr sz="4800">
              <a:latin typeface="Comic Sans MS"/>
              <a:ea typeface="Comic Sans MS"/>
              <a:cs typeface="Comic Sans MS"/>
              <a:sym typeface="Comic Sans MS"/>
            </a:endParaRPr>
          </a:p>
        </p:txBody>
      </p:sp>
      <p:sp>
        <p:nvSpPr>
          <p:cNvPr id="1092" name="Google Shape;1092;p71"/>
          <p:cNvSpPr txBox="1"/>
          <p:nvPr/>
        </p:nvSpPr>
        <p:spPr>
          <a:xfrm>
            <a:off x="302899" y="2838125"/>
            <a:ext cx="2179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/w/ /ee/</a:t>
            </a:r>
            <a:endParaRPr sz="3600">
              <a:latin typeface="Comic Sans MS"/>
              <a:ea typeface="Comic Sans MS"/>
              <a:cs typeface="Comic Sans MS"/>
              <a:sym typeface="Comic Sans MS"/>
            </a:endParaRPr>
          </a:p>
        </p:txBody>
      </p:sp>
      <p:sp>
        <p:nvSpPr>
          <p:cNvPr id="1093" name="Google Shape;1093;p71"/>
          <p:cNvSpPr txBox="1"/>
          <p:nvPr/>
        </p:nvSpPr>
        <p:spPr>
          <a:xfrm>
            <a:off x="27108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are</a:t>
            </a:r>
            <a:endParaRPr sz="4800">
              <a:latin typeface="Comic Sans MS"/>
              <a:ea typeface="Comic Sans MS"/>
              <a:cs typeface="Comic Sans MS"/>
              <a:sym typeface="Comic Sans MS"/>
            </a:endParaRPr>
          </a:p>
        </p:txBody>
      </p:sp>
      <p:sp>
        <p:nvSpPr>
          <p:cNvPr id="1094" name="Google Shape;1094;p71"/>
          <p:cNvSpPr txBox="1"/>
          <p:nvPr/>
        </p:nvSpPr>
        <p:spPr>
          <a:xfrm>
            <a:off x="4723700" y="2838125"/>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a:t>
            </a:r>
            <a:endParaRPr sz="3600">
              <a:latin typeface="Comic Sans MS"/>
              <a:ea typeface="Comic Sans MS"/>
              <a:cs typeface="Comic Sans MS"/>
              <a:sym typeface="Comic Sans MS"/>
            </a:endParaRPr>
          </a:p>
        </p:txBody>
      </p:sp>
      <p:sp>
        <p:nvSpPr>
          <p:cNvPr id="1095" name="Google Shape;1095;p71"/>
          <p:cNvSpPr txBox="1"/>
          <p:nvPr/>
        </p:nvSpPr>
        <p:spPr>
          <a:xfrm>
            <a:off x="5708843" y="2838125"/>
            <a:ext cx="909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a:t>
            </a:r>
            <a:endParaRPr sz="3600">
              <a:latin typeface="Comic Sans MS"/>
              <a:ea typeface="Comic Sans MS"/>
              <a:cs typeface="Comic Sans MS"/>
              <a:sym typeface="Comic Sans MS"/>
            </a:endParaRPr>
          </a:p>
        </p:txBody>
      </p:sp>
      <p:sp>
        <p:nvSpPr>
          <p:cNvPr id="1096" name="Google Shape;1096;p71"/>
          <p:cNvSpPr txBox="1"/>
          <p:nvPr/>
        </p:nvSpPr>
        <p:spPr>
          <a:xfrm>
            <a:off x="2697700" y="2838125"/>
            <a:ext cx="12354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/ar/</a:t>
            </a:r>
            <a:endParaRPr sz="3600">
              <a:latin typeface="Comic Sans MS"/>
              <a:ea typeface="Comic Sans MS"/>
              <a:cs typeface="Comic Sans MS"/>
              <a:sym typeface="Comic Sans MS"/>
            </a:endParaRPr>
          </a:p>
        </p:txBody>
      </p:sp>
      <p:pic>
        <p:nvPicPr>
          <p:cNvPr id="1097" name="Google Shape;1097;p71"/>
          <p:cNvPicPr preferRelativeResize="0"/>
          <p:nvPr/>
        </p:nvPicPr>
        <p:blipFill>
          <a:blip r:embed="rId3">
            <a:alphaModFix/>
          </a:blip>
          <a:stretch>
            <a:fillRect/>
          </a:stretch>
        </p:blipFill>
        <p:spPr>
          <a:xfrm>
            <a:off x="0" y="0"/>
            <a:ext cx="1378626" cy="1207500"/>
          </a:xfrm>
          <a:prstGeom prst="rect">
            <a:avLst/>
          </a:prstGeom>
          <a:noFill/>
          <a:ln>
            <a:noFill/>
          </a:ln>
        </p:spPr>
      </p:pic>
      <p:sp>
        <p:nvSpPr>
          <p:cNvPr id="1098" name="Google Shape;1098;p71"/>
          <p:cNvSpPr txBox="1"/>
          <p:nvPr/>
        </p:nvSpPr>
        <p:spPr>
          <a:xfrm>
            <a:off x="285225" y="253325"/>
            <a:ext cx="8532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w</a:t>
            </a:r>
            <a:r>
              <a:rPr lang="en-GB" sz="3000">
                <a:latin typeface="Comic Sans MS"/>
                <a:ea typeface="Comic Sans MS"/>
                <a:cs typeface="Comic Sans MS"/>
                <a:sym typeface="Comic Sans MS"/>
              </a:rPr>
              <a:t>e</a:t>
            </a:r>
            <a:endParaRPr sz="3000">
              <a:latin typeface="Comic Sans MS"/>
              <a:ea typeface="Comic Sans MS"/>
              <a:cs typeface="Comic Sans MS"/>
              <a:sym typeface="Comic Sans MS"/>
            </a:endParaRPr>
          </a:p>
        </p:txBody>
      </p:sp>
      <p:sp>
        <p:nvSpPr>
          <p:cNvPr id="1099" name="Google Shape;1099;p71"/>
          <p:cNvSpPr/>
          <p:nvPr/>
        </p:nvSpPr>
        <p:spPr>
          <a:xfrm>
            <a:off x="1654100" y="225450"/>
            <a:ext cx="3955500" cy="7566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100" name="Google Shape;1100;p71"/>
          <p:cNvSpPr txBox="1"/>
          <p:nvPr/>
        </p:nvSpPr>
        <p:spPr>
          <a:xfrm>
            <a:off x="1864002" y="384950"/>
            <a:ext cx="853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w</a:t>
            </a:r>
            <a:r>
              <a:rPr lang="en-GB" sz="3600">
                <a:latin typeface="Comic Sans MS"/>
                <a:ea typeface="Comic Sans MS"/>
                <a:cs typeface="Comic Sans MS"/>
                <a:sym typeface="Comic Sans MS"/>
              </a:rPr>
              <a:t>e</a:t>
            </a:r>
            <a:endParaRPr sz="3600">
              <a:latin typeface="Comic Sans MS"/>
              <a:ea typeface="Comic Sans MS"/>
              <a:cs typeface="Comic Sans MS"/>
              <a:sym typeface="Comic Sans MS"/>
            </a:endParaRPr>
          </a:p>
        </p:txBody>
      </p:sp>
      <p:sp>
        <p:nvSpPr>
          <p:cNvPr id="1101" name="Google Shape;1101;p71"/>
          <p:cNvSpPr txBox="1"/>
          <p:nvPr/>
        </p:nvSpPr>
        <p:spPr>
          <a:xfrm>
            <a:off x="3506549" y="384957"/>
            <a:ext cx="19686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/w//ee/</a:t>
            </a:r>
            <a:endParaRPr sz="3600">
              <a:latin typeface="Comic Sans MS"/>
              <a:ea typeface="Comic Sans MS"/>
              <a:cs typeface="Comic Sans MS"/>
              <a:sym typeface="Comic Sans MS"/>
            </a:endParaRPr>
          </a:p>
        </p:txBody>
      </p:sp>
      <p:sp>
        <p:nvSpPr>
          <p:cNvPr id="1102" name="Google Shape;1102;p71"/>
          <p:cNvSpPr txBox="1"/>
          <p:nvPr/>
        </p:nvSpPr>
        <p:spPr>
          <a:xfrm>
            <a:off x="2807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103" name="Google Shape;1103;p71"/>
          <p:cNvSpPr txBox="1"/>
          <p:nvPr/>
        </p:nvSpPr>
        <p:spPr>
          <a:xfrm>
            <a:off x="4692100" y="1385250"/>
            <a:ext cx="1968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happy</a:t>
            </a:r>
            <a:endParaRPr sz="4800">
              <a:latin typeface="Comic Sans MS"/>
              <a:ea typeface="Comic Sans MS"/>
              <a:cs typeface="Comic Sans MS"/>
              <a:sym typeface="Comic Sans MS"/>
            </a:endParaRPr>
          </a:p>
        </p:txBody>
      </p:sp>
      <p:sp>
        <p:nvSpPr>
          <p:cNvPr id="1104" name="Google Shape;1104;p71"/>
          <p:cNvSpPr txBox="1"/>
          <p:nvPr/>
        </p:nvSpPr>
        <p:spPr>
          <a:xfrm>
            <a:off x="7438176" y="2838125"/>
            <a:ext cx="12354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/ee/</a:t>
            </a:r>
            <a:endParaRPr sz="3600">
              <a:latin typeface="Comic Sans MS"/>
              <a:ea typeface="Comic Sans MS"/>
              <a:cs typeface="Comic Sans MS"/>
              <a:sym typeface="Comic Sans MS"/>
            </a:endParaRPr>
          </a:p>
        </p:txBody>
      </p:sp>
      <p:sp>
        <p:nvSpPr>
          <p:cNvPr id="1105" name="Google Shape;1105;p71"/>
          <p:cNvSpPr txBox="1"/>
          <p:nvPr/>
        </p:nvSpPr>
        <p:spPr>
          <a:xfrm>
            <a:off x="6547043" y="2838125"/>
            <a:ext cx="909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/p/</a:t>
            </a:r>
            <a:endParaRPr sz="3600">
              <a:latin typeface="Comic Sans MS"/>
              <a:ea typeface="Comic Sans MS"/>
              <a:cs typeface="Comic Sans MS"/>
              <a:sym typeface="Comic Sans MS"/>
            </a:endParaRPr>
          </a:p>
        </p:txBody>
      </p:sp>
      <p:pic>
        <p:nvPicPr>
          <p:cNvPr id="1106" name="Google Shape;1106;p71"/>
          <p:cNvPicPr preferRelativeResize="0"/>
          <p:nvPr/>
        </p:nvPicPr>
        <p:blipFill>
          <a:blip r:embed="rId4">
            <a:alphaModFix/>
          </a:blip>
          <a:stretch>
            <a:fillRect/>
          </a:stretch>
        </p:blipFill>
        <p:spPr>
          <a:xfrm>
            <a:off x="6781176" y="469000"/>
            <a:ext cx="1235400" cy="1332765"/>
          </a:xfrm>
          <a:prstGeom prst="rect">
            <a:avLst/>
          </a:prstGeom>
          <a:noFill/>
          <a:ln>
            <a:noFill/>
          </a:ln>
        </p:spPr>
      </p:pic>
      <p:pic>
        <p:nvPicPr>
          <p:cNvPr id="1107" name="Google Shape;1107;p71"/>
          <p:cNvPicPr preferRelativeResize="0"/>
          <p:nvPr/>
        </p:nvPicPr>
        <p:blipFill>
          <a:blip r:embed="rId4">
            <a:alphaModFix/>
          </a:blip>
          <a:stretch>
            <a:fillRect/>
          </a:stretch>
        </p:blipFill>
        <p:spPr>
          <a:xfrm>
            <a:off x="7543176" y="1231000"/>
            <a:ext cx="1235400" cy="1332765"/>
          </a:xfrm>
          <a:prstGeom prst="rect">
            <a:avLst/>
          </a:prstGeom>
          <a:noFill/>
          <a:ln>
            <a:noFill/>
          </a:ln>
        </p:spPr>
      </p:pic>
      <p:pic>
        <p:nvPicPr>
          <p:cNvPr id="1108" name="Google Shape;1108;p71"/>
          <p:cNvPicPr preferRelativeResize="0"/>
          <p:nvPr/>
        </p:nvPicPr>
        <p:blipFill>
          <a:blip r:embed="rId5">
            <a:alphaModFix/>
          </a:blip>
          <a:stretch>
            <a:fillRect/>
          </a:stretch>
        </p:blipFill>
        <p:spPr>
          <a:xfrm>
            <a:off x="348222" y="3824321"/>
            <a:ext cx="1038300" cy="965861"/>
          </a:xfrm>
          <a:prstGeom prst="rect">
            <a:avLst/>
          </a:prstGeom>
          <a:noFill/>
          <a:ln>
            <a:noFill/>
          </a:ln>
        </p:spPr>
      </p:pic>
      <p:pic>
        <p:nvPicPr>
          <p:cNvPr id="1109" name="Google Shape;1109;p71"/>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1"/>
                                        </p:tgtEl>
                                        <p:attrNameLst>
                                          <p:attrName>style.visibility</p:attrName>
                                        </p:attrNameLst>
                                      </p:cBhvr>
                                      <p:to>
                                        <p:strVal val="visible"/>
                                      </p:to>
                                    </p:set>
                                    <p:animEffect filter="fade" transition="in">
                                      <p:cBhvr>
                                        <p:cTn dur="1000"/>
                                        <p:tgtEl>
                                          <p:spTgt spid="10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gtEl>
                                        <p:attrNameLst>
                                          <p:attrName>style.visibility</p:attrName>
                                        </p:attrNameLst>
                                      </p:cBhvr>
                                      <p:to>
                                        <p:strVal val="visible"/>
                                      </p:to>
                                    </p:set>
                                    <p:animEffect filter="fade" transition="in">
                                      <p:cBhvr>
                                        <p:cTn dur="1000"/>
                                        <p:tgtEl>
                                          <p:spTgt spid="10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8"/>
                                        </p:tgtEl>
                                        <p:attrNameLst>
                                          <p:attrName>style.visibility</p:attrName>
                                        </p:attrNameLst>
                                      </p:cBhvr>
                                      <p:to>
                                        <p:strVal val="visible"/>
                                      </p:to>
                                    </p:set>
                                    <p:animEffect filter="fade" transition="in">
                                      <p:cBhvr>
                                        <p:cTn dur="1000"/>
                                        <p:tgtEl>
                                          <p:spTgt spid="1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3"/>
                                        </p:tgtEl>
                                        <p:attrNameLst>
                                          <p:attrName>style.visibility</p:attrName>
                                        </p:attrNameLst>
                                      </p:cBhvr>
                                      <p:to>
                                        <p:strVal val="visible"/>
                                      </p:to>
                                    </p:set>
                                    <p:animEffect filter="fade" transition="in">
                                      <p:cBhvr>
                                        <p:cTn dur="1000"/>
                                        <p:tgtEl>
                                          <p:spTgt spid="10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
                                        </p:tgtEl>
                                        <p:attrNameLst>
                                          <p:attrName>style.visibility</p:attrName>
                                        </p:attrNameLst>
                                      </p:cBhvr>
                                      <p:to>
                                        <p:strVal val="visible"/>
                                      </p:to>
                                    </p:set>
                                    <p:animEffect filter="fade" transition="in">
                                      <p:cBhvr>
                                        <p:cTn dur="1000"/>
                                        <p:tgtEl>
                                          <p:spTgt spid="10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1000"/>
                                        <p:tgtEl>
                                          <p:spTgt spid="1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gtEl>
                                        <p:attrNameLst>
                                          <p:attrName>style.visibility</p:attrName>
                                        </p:attrNameLst>
                                      </p:cBhvr>
                                      <p:to>
                                        <p:strVal val="visible"/>
                                      </p:to>
                                    </p:set>
                                    <p:animEffect filter="fade" transition="in">
                                      <p:cBhvr>
                                        <p:cTn dur="1000"/>
                                        <p:tgtEl>
                                          <p:spTgt spid="109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95"/>
                                        </p:tgtEl>
                                        <p:attrNameLst>
                                          <p:attrName>style.visibility</p:attrName>
                                        </p:attrNameLst>
                                      </p:cBhvr>
                                      <p:to>
                                        <p:strVal val="visible"/>
                                      </p:to>
                                    </p:set>
                                    <p:animEffect filter="fade" transition="in">
                                      <p:cBhvr>
                                        <p:cTn dur="1000"/>
                                        <p:tgtEl>
                                          <p:spTgt spid="109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1000"/>
                                        <p:tgtEl>
                                          <p:spTgt spid="110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1000"/>
                                        <p:tgtEl>
                                          <p:spTgt spid="1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1000"/>
                                        <p:tgtEl>
                                          <p:spTgt spid="1106"/>
                                        </p:tgtEl>
                                      </p:cBhvr>
                                    </p:animEffect>
                                  </p:childTnLst>
                                </p:cTn>
                              </p:par>
                              <p:par>
                                <p:cTn fill="hold" nodeType="with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1000"/>
                                        <p:tgtEl>
                                          <p:spTgt spid="1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p:nvPr/>
        </p:nvSpPr>
        <p:spPr>
          <a:xfrm>
            <a:off x="96850" y="3211725"/>
            <a:ext cx="2797200" cy="16635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pic>
        <p:nvPicPr>
          <p:cNvPr id="113" name="Google Shape;113;p18"/>
          <p:cNvPicPr preferRelativeResize="0"/>
          <p:nvPr/>
        </p:nvPicPr>
        <p:blipFill>
          <a:blip r:embed="rId3">
            <a:alphaModFix/>
          </a:blip>
          <a:stretch>
            <a:fillRect/>
          </a:stretch>
        </p:blipFill>
        <p:spPr>
          <a:xfrm>
            <a:off x="0" y="0"/>
            <a:ext cx="2797300" cy="2933700"/>
          </a:xfrm>
          <a:prstGeom prst="rect">
            <a:avLst/>
          </a:prstGeom>
          <a:noFill/>
          <a:ln>
            <a:noFill/>
          </a:ln>
        </p:spPr>
      </p:pic>
      <p:sp>
        <p:nvSpPr>
          <p:cNvPr id="114" name="Google Shape;114;p18"/>
          <p:cNvSpPr txBox="1"/>
          <p:nvPr/>
        </p:nvSpPr>
        <p:spPr>
          <a:xfrm>
            <a:off x="887964" y="985752"/>
            <a:ext cx="10215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I</a:t>
            </a:r>
            <a:endParaRPr sz="7200">
              <a:latin typeface="Comic Sans MS"/>
              <a:ea typeface="Comic Sans MS"/>
              <a:cs typeface="Comic Sans MS"/>
              <a:sym typeface="Comic Sans MS"/>
            </a:endParaRPr>
          </a:p>
        </p:txBody>
      </p:sp>
      <p:sp>
        <p:nvSpPr>
          <p:cNvPr id="115" name="Google Shape;115;p18"/>
          <p:cNvSpPr txBox="1"/>
          <p:nvPr/>
        </p:nvSpPr>
        <p:spPr>
          <a:xfrm>
            <a:off x="312691" y="3562425"/>
            <a:ext cx="5781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116" name="Google Shape;116;p18"/>
          <p:cNvSpPr txBox="1"/>
          <p:nvPr/>
        </p:nvSpPr>
        <p:spPr>
          <a:xfrm>
            <a:off x="1468913" y="3562425"/>
            <a:ext cx="1209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/ie/</a:t>
            </a:r>
            <a:endParaRPr sz="3600">
              <a:latin typeface="Comic Sans MS"/>
              <a:ea typeface="Comic Sans MS"/>
              <a:cs typeface="Comic Sans MS"/>
              <a:sym typeface="Comic Sans MS"/>
            </a:endParaRPr>
          </a:p>
        </p:txBody>
      </p:sp>
      <p:sp>
        <p:nvSpPr>
          <p:cNvPr id="117" name="Google Shape;117;p18"/>
          <p:cNvSpPr txBox="1"/>
          <p:nvPr/>
        </p:nvSpPr>
        <p:spPr>
          <a:xfrm>
            <a:off x="890805" y="3562425"/>
            <a:ext cx="5781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18" name="Google Shape;118;p18"/>
          <p:cNvSpPr/>
          <p:nvPr/>
        </p:nvSpPr>
        <p:spPr>
          <a:xfrm>
            <a:off x="3135825" y="276600"/>
            <a:ext cx="5850900" cy="47511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txBox="1"/>
          <p:nvPr/>
        </p:nvSpPr>
        <p:spPr>
          <a:xfrm>
            <a:off x="3779238" y="360200"/>
            <a:ext cx="1021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a:t>
            </a:r>
            <a:endParaRPr sz="4800">
              <a:latin typeface="Comic Sans MS"/>
              <a:ea typeface="Comic Sans MS"/>
              <a:cs typeface="Comic Sans MS"/>
              <a:sym typeface="Comic Sans MS"/>
            </a:endParaRPr>
          </a:p>
        </p:txBody>
      </p:sp>
      <p:sp>
        <p:nvSpPr>
          <p:cNvPr id="120" name="Google Shape;120;p18"/>
          <p:cNvSpPr txBox="1"/>
          <p:nvPr/>
        </p:nvSpPr>
        <p:spPr>
          <a:xfrm>
            <a:off x="3602850" y="1583925"/>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/ie/</a:t>
            </a:r>
            <a:endParaRPr sz="4800">
              <a:latin typeface="Comic Sans MS"/>
              <a:ea typeface="Comic Sans MS"/>
              <a:cs typeface="Comic Sans MS"/>
              <a:sym typeface="Comic Sans MS"/>
            </a:endParaRPr>
          </a:p>
        </p:txBody>
      </p:sp>
      <p:sp>
        <p:nvSpPr>
          <p:cNvPr id="121" name="Google Shape;121;p18"/>
          <p:cNvSpPr txBox="1"/>
          <p:nvPr/>
        </p:nvSpPr>
        <p:spPr>
          <a:xfrm>
            <a:off x="5216850" y="360200"/>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sing</a:t>
            </a:r>
            <a:endParaRPr sz="4800">
              <a:latin typeface="Comic Sans MS"/>
              <a:ea typeface="Comic Sans MS"/>
              <a:cs typeface="Comic Sans MS"/>
              <a:sym typeface="Comic Sans MS"/>
            </a:endParaRPr>
          </a:p>
        </p:txBody>
      </p:sp>
      <p:sp>
        <p:nvSpPr>
          <p:cNvPr id="122" name="Google Shape;122;p18"/>
          <p:cNvSpPr txBox="1"/>
          <p:nvPr/>
        </p:nvSpPr>
        <p:spPr>
          <a:xfrm>
            <a:off x="5216850" y="1583925"/>
            <a:ext cx="1186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a:t>
            </a:r>
            <a:endParaRPr sz="4800">
              <a:latin typeface="Comic Sans MS"/>
              <a:ea typeface="Comic Sans MS"/>
              <a:cs typeface="Comic Sans MS"/>
              <a:sym typeface="Comic Sans MS"/>
            </a:endParaRPr>
          </a:p>
        </p:txBody>
      </p:sp>
      <p:pic>
        <p:nvPicPr>
          <p:cNvPr id="123" name="Google Shape;123;p18"/>
          <p:cNvPicPr preferRelativeResize="0"/>
          <p:nvPr/>
        </p:nvPicPr>
        <p:blipFill>
          <a:blip r:embed="rId4">
            <a:alphaModFix/>
          </a:blip>
          <a:stretch>
            <a:fillRect/>
          </a:stretch>
        </p:blipFill>
        <p:spPr>
          <a:xfrm>
            <a:off x="3602850" y="2807650"/>
            <a:ext cx="1374299" cy="1374299"/>
          </a:xfrm>
          <a:prstGeom prst="rect">
            <a:avLst/>
          </a:prstGeom>
          <a:noFill/>
          <a:ln>
            <a:noFill/>
          </a:ln>
        </p:spPr>
      </p:pic>
      <p:sp>
        <p:nvSpPr>
          <p:cNvPr id="124" name="Google Shape;124;p18"/>
          <p:cNvSpPr txBox="1"/>
          <p:nvPr/>
        </p:nvSpPr>
        <p:spPr>
          <a:xfrm>
            <a:off x="6426150" y="1583925"/>
            <a:ext cx="1021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a:t>
            </a:r>
            <a:endParaRPr sz="4800">
              <a:latin typeface="Comic Sans MS"/>
              <a:ea typeface="Comic Sans MS"/>
              <a:cs typeface="Comic Sans MS"/>
              <a:sym typeface="Comic Sans MS"/>
            </a:endParaRPr>
          </a:p>
        </p:txBody>
      </p:sp>
      <p:sp>
        <p:nvSpPr>
          <p:cNvPr id="125" name="Google Shape;125;p18"/>
          <p:cNvSpPr txBox="1"/>
          <p:nvPr/>
        </p:nvSpPr>
        <p:spPr>
          <a:xfrm>
            <a:off x="7470450" y="1583925"/>
            <a:ext cx="15162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/ng/</a:t>
            </a:r>
            <a:endParaRPr sz="4800">
              <a:latin typeface="Comic Sans MS"/>
              <a:ea typeface="Comic Sans MS"/>
              <a:cs typeface="Comic Sans MS"/>
              <a:sym typeface="Comic Sans MS"/>
            </a:endParaRPr>
          </a:p>
        </p:txBody>
      </p:sp>
      <p:pic>
        <p:nvPicPr>
          <p:cNvPr id="126" name="Google Shape;126;p18"/>
          <p:cNvPicPr preferRelativeResize="0"/>
          <p:nvPr/>
        </p:nvPicPr>
        <p:blipFill>
          <a:blip r:embed="rId5">
            <a:alphaModFix/>
          </a:blip>
          <a:stretch>
            <a:fillRect/>
          </a:stretch>
        </p:blipFill>
        <p:spPr>
          <a:xfrm>
            <a:off x="5106575" y="2807650"/>
            <a:ext cx="1124440" cy="1374300"/>
          </a:xfrm>
          <a:prstGeom prst="rect">
            <a:avLst/>
          </a:prstGeom>
          <a:noFill/>
          <a:ln>
            <a:noFill/>
          </a:ln>
        </p:spPr>
      </p:pic>
      <p:pic>
        <p:nvPicPr>
          <p:cNvPr id="127" name="Google Shape;127;p18"/>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72"/>
          <p:cNvSpPr/>
          <p:nvPr/>
        </p:nvSpPr>
        <p:spPr>
          <a:xfrm>
            <a:off x="78750" y="123175"/>
            <a:ext cx="8986500" cy="48939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2"/>
          <p:cNvSpPr txBox="1"/>
          <p:nvPr/>
        </p:nvSpPr>
        <p:spPr>
          <a:xfrm>
            <a:off x="249675" y="1375300"/>
            <a:ext cx="12354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a:t>
            </a:r>
            <a:r>
              <a:rPr lang="en-GB" sz="4800">
                <a:latin typeface="Comic Sans MS"/>
                <a:ea typeface="Comic Sans MS"/>
                <a:cs typeface="Comic Sans MS"/>
                <a:sym typeface="Comic Sans MS"/>
              </a:rPr>
              <a:t>e</a:t>
            </a:r>
            <a:endParaRPr sz="4800">
              <a:latin typeface="Comic Sans MS"/>
              <a:ea typeface="Comic Sans MS"/>
              <a:cs typeface="Comic Sans MS"/>
              <a:sym typeface="Comic Sans MS"/>
            </a:endParaRPr>
          </a:p>
        </p:txBody>
      </p:sp>
      <p:sp>
        <p:nvSpPr>
          <p:cNvPr id="1116" name="Google Shape;1116;p72"/>
          <p:cNvSpPr txBox="1"/>
          <p:nvPr/>
        </p:nvSpPr>
        <p:spPr>
          <a:xfrm>
            <a:off x="302899" y="2838125"/>
            <a:ext cx="2179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/w/ /ee/</a:t>
            </a:r>
            <a:endParaRPr sz="3600">
              <a:latin typeface="Comic Sans MS"/>
              <a:ea typeface="Comic Sans MS"/>
              <a:cs typeface="Comic Sans MS"/>
              <a:sym typeface="Comic Sans MS"/>
            </a:endParaRPr>
          </a:p>
        </p:txBody>
      </p:sp>
      <p:sp>
        <p:nvSpPr>
          <p:cNvPr id="1117" name="Google Shape;1117;p72"/>
          <p:cNvSpPr txBox="1"/>
          <p:nvPr/>
        </p:nvSpPr>
        <p:spPr>
          <a:xfrm>
            <a:off x="27108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are</a:t>
            </a:r>
            <a:endParaRPr sz="4800">
              <a:latin typeface="Comic Sans MS"/>
              <a:ea typeface="Comic Sans MS"/>
              <a:cs typeface="Comic Sans MS"/>
              <a:sym typeface="Comic Sans MS"/>
            </a:endParaRPr>
          </a:p>
        </p:txBody>
      </p:sp>
      <p:sp>
        <p:nvSpPr>
          <p:cNvPr id="1118" name="Google Shape;1118;p72"/>
          <p:cNvSpPr txBox="1"/>
          <p:nvPr/>
        </p:nvSpPr>
        <p:spPr>
          <a:xfrm>
            <a:off x="4723700" y="2838125"/>
            <a:ext cx="909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a:t>
            </a:r>
            <a:endParaRPr sz="3600">
              <a:latin typeface="Comic Sans MS"/>
              <a:ea typeface="Comic Sans MS"/>
              <a:cs typeface="Comic Sans MS"/>
              <a:sym typeface="Comic Sans MS"/>
            </a:endParaRPr>
          </a:p>
        </p:txBody>
      </p:sp>
      <p:sp>
        <p:nvSpPr>
          <p:cNvPr id="1119" name="Google Shape;1119;p72"/>
          <p:cNvSpPr txBox="1"/>
          <p:nvPr/>
        </p:nvSpPr>
        <p:spPr>
          <a:xfrm>
            <a:off x="5632643" y="2838125"/>
            <a:ext cx="909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a:t>
            </a:r>
            <a:endParaRPr sz="3600">
              <a:latin typeface="Comic Sans MS"/>
              <a:ea typeface="Comic Sans MS"/>
              <a:cs typeface="Comic Sans MS"/>
              <a:sym typeface="Comic Sans MS"/>
            </a:endParaRPr>
          </a:p>
        </p:txBody>
      </p:sp>
      <p:sp>
        <p:nvSpPr>
          <p:cNvPr id="1120" name="Google Shape;1120;p72"/>
          <p:cNvSpPr txBox="1"/>
          <p:nvPr/>
        </p:nvSpPr>
        <p:spPr>
          <a:xfrm>
            <a:off x="2697700" y="2838125"/>
            <a:ext cx="12354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/ar/</a:t>
            </a:r>
            <a:endParaRPr sz="3600">
              <a:latin typeface="Comic Sans MS"/>
              <a:ea typeface="Comic Sans MS"/>
              <a:cs typeface="Comic Sans MS"/>
              <a:sym typeface="Comic Sans MS"/>
            </a:endParaRPr>
          </a:p>
        </p:txBody>
      </p:sp>
      <p:pic>
        <p:nvPicPr>
          <p:cNvPr id="1121" name="Google Shape;1121;p72"/>
          <p:cNvPicPr preferRelativeResize="0"/>
          <p:nvPr/>
        </p:nvPicPr>
        <p:blipFill>
          <a:blip r:embed="rId3">
            <a:alphaModFix/>
          </a:blip>
          <a:stretch>
            <a:fillRect/>
          </a:stretch>
        </p:blipFill>
        <p:spPr>
          <a:xfrm>
            <a:off x="0" y="0"/>
            <a:ext cx="1378626" cy="1207500"/>
          </a:xfrm>
          <a:prstGeom prst="rect">
            <a:avLst/>
          </a:prstGeom>
          <a:noFill/>
          <a:ln>
            <a:noFill/>
          </a:ln>
        </p:spPr>
      </p:pic>
      <p:sp>
        <p:nvSpPr>
          <p:cNvPr id="1122" name="Google Shape;1122;p72"/>
          <p:cNvSpPr txBox="1"/>
          <p:nvPr/>
        </p:nvSpPr>
        <p:spPr>
          <a:xfrm>
            <a:off x="285225" y="253325"/>
            <a:ext cx="7344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w</a:t>
            </a:r>
            <a:r>
              <a:rPr lang="en-GB" sz="3000">
                <a:latin typeface="Comic Sans MS"/>
                <a:ea typeface="Comic Sans MS"/>
                <a:cs typeface="Comic Sans MS"/>
                <a:sym typeface="Comic Sans MS"/>
              </a:rPr>
              <a:t>e</a:t>
            </a:r>
            <a:endParaRPr sz="3000">
              <a:latin typeface="Comic Sans MS"/>
              <a:ea typeface="Comic Sans MS"/>
              <a:cs typeface="Comic Sans MS"/>
              <a:sym typeface="Comic Sans MS"/>
            </a:endParaRPr>
          </a:p>
        </p:txBody>
      </p:sp>
      <p:sp>
        <p:nvSpPr>
          <p:cNvPr id="1123" name="Google Shape;1123;p72"/>
          <p:cNvSpPr/>
          <p:nvPr/>
        </p:nvSpPr>
        <p:spPr>
          <a:xfrm>
            <a:off x="1654100" y="225450"/>
            <a:ext cx="3955500" cy="756600"/>
          </a:xfrm>
          <a:prstGeom prst="roundRect">
            <a:avLst>
              <a:gd fmla="val 16667"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124" name="Google Shape;1124;p72"/>
          <p:cNvSpPr txBox="1"/>
          <p:nvPr/>
        </p:nvSpPr>
        <p:spPr>
          <a:xfrm>
            <a:off x="1864002" y="384950"/>
            <a:ext cx="853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w</a:t>
            </a:r>
            <a:r>
              <a:rPr lang="en-GB" sz="3600">
                <a:latin typeface="Comic Sans MS"/>
                <a:ea typeface="Comic Sans MS"/>
                <a:cs typeface="Comic Sans MS"/>
                <a:sym typeface="Comic Sans MS"/>
              </a:rPr>
              <a:t>e</a:t>
            </a:r>
            <a:endParaRPr sz="3600">
              <a:latin typeface="Comic Sans MS"/>
              <a:ea typeface="Comic Sans MS"/>
              <a:cs typeface="Comic Sans MS"/>
              <a:sym typeface="Comic Sans MS"/>
            </a:endParaRPr>
          </a:p>
        </p:txBody>
      </p:sp>
      <p:sp>
        <p:nvSpPr>
          <p:cNvPr id="1125" name="Google Shape;1125;p72"/>
          <p:cNvSpPr txBox="1"/>
          <p:nvPr/>
        </p:nvSpPr>
        <p:spPr>
          <a:xfrm>
            <a:off x="3506549" y="384957"/>
            <a:ext cx="19686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/w//ee/</a:t>
            </a:r>
            <a:endParaRPr sz="3600">
              <a:latin typeface="Comic Sans MS"/>
              <a:ea typeface="Comic Sans MS"/>
              <a:cs typeface="Comic Sans MS"/>
              <a:sym typeface="Comic Sans MS"/>
            </a:endParaRPr>
          </a:p>
        </p:txBody>
      </p:sp>
      <p:sp>
        <p:nvSpPr>
          <p:cNvPr id="1126" name="Google Shape;1126;p72"/>
          <p:cNvSpPr txBox="1"/>
          <p:nvPr/>
        </p:nvSpPr>
        <p:spPr>
          <a:xfrm>
            <a:off x="2807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127" name="Google Shape;1127;p72"/>
          <p:cNvSpPr txBox="1"/>
          <p:nvPr/>
        </p:nvSpPr>
        <p:spPr>
          <a:xfrm>
            <a:off x="4692100" y="1385250"/>
            <a:ext cx="1968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sad</a:t>
            </a:r>
            <a:endParaRPr sz="4800">
              <a:latin typeface="Comic Sans MS"/>
              <a:ea typeface="Comic Sans MS"/>
              <a:cs typeface="Comic Sans MS"/>
              <a:sym typeface="Comic Sans MS"/>
            </a:endParaRPr>
          </a:p>
        </p:txBody>
      </p:sp>
      <p:sp>
        <p:nvSpPr>
          <p:cNvPr id="1128" name="Google Shape;1128;p72"/>
          <p:cNvSpPr txBox="1"/>
          <p:nvPr/>
        </p:nvSpPr>
        <p:spPr>
          <a:xfrm>
            <a:off x="6470852" y="2838125"/>
            <a:ext cx="12354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/d/</a:t>
            </a:r>
            <a:endParaRPr sz="3600">
              <a:latin typeface="Comic Sans MS"/>
              <a:ea typeface="Comic Sans MS"/>
              <a:cs typeface="Comic Sans MS"/>
              <a:sym typeface="Comic Sans MS"/>
            </a:endParaRPr>
          </a:p>
        </p:txBody>
      </p:sp>
      <p:pic>
        <p:nvPicPr>
          <p:cNvPr id="1129" name="Google Shape;1129;p72"/>
          <p:cNvPicPr preferRelativeResize="0"/>
          <p:nvPr/>
        </p:nvPicPr>
        <p:blipFill>
          <a:blip r:embed="rId4">
            <a:alphaModFix/>
          </a:blip>
          <a:stretch>
            <a:fillRect/>
          </a:stretch>
        </p:blipFill>
        <p:spPr>
          <a:xfrm>
            <a:off x="6773175" y="614200"/>
            <a:ext cx="1279567" cy="1298001"/>
          </a:xfrm>
          <a:prstGeom prst="rect">
            <a:avLst/>
          </a:prstGeom>
          <a:noFill/>
          <a:ln>
            <a:noFill/>
          </a:ln>
        </p:spPr>
      </p:pic>
      <p:pic>
        <p:nvPicPr>
          <p:cNvPr id="1130" name="Google Shape;1130;p72"/>
          <p:cNvPicPr preferRelativeResize="0"/>
          <p:nvPr/>
        </p:nvPicPr>
        <p:blipFill>
          <a:blip r:embed="rId4">
            <a:alphaModFix/>
          </a:blip>
          <a:stretch>
            <a:fillRect/>
          </a:stretch>
        </p:blipFill>
        <p:spPr>
          <a:xfrm>
            <a:off x="7541483" y="1207499"/>
            <a:ext cx="1279567" cy="1298001"/>
          </a:xfrm>
          <a:prstGeom prst="rect">
            <a:avLst/>
          </a:prstGeom>
          <a:noFill/>
          <a:ln>
            <a:noFill/>
          </a:ln>
        </p:spPr>
      </p:pic>
      <p:pic>
        <p:nvPicPr>
          <p:cNvPr id="1131" name="Google Shape;1131;p72"/>
          <p:cNvPicPr preferRelativeResize="0"/>
          <p:nvPr/>
        </p:nvPicPr>
        <p:blipFill>
          <a:blip r:embed="rId5">
            <a:alphaModFix/>
          </a:blip>
          <a:stretch>
            <a:fillRect/>
          </a:stretch>
        </p:blipFill>
        <p:spPr>
          <a:xfrm>
            <a:off x="348222" y="3824321"/>
            <a:ext cx="1038300" cy="965861"/>
          </a:xfrm>
          <a:prstGeom prst="rect">
            <a:avLst/>
          </a:prstGeom>
          <a:noFill/>
          <a:ln>
            <a:noFill/>
          </a:ln>
        </p:spPr>
      </p:pic>
      <p:pic>
        <p:nvPicPr>
          <p:cNvPr id="1132" name="Google Shape;1132;p72"/>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1000"/>
                                        <p:tgtEl>
                                          <p:spTgt spid="1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1000"/>
                                        <p:tgtEl>
                                          <p:spTgt spid="1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0"/>
                                        </p:tgtEl>
                                        <p:attrNameLst>
                                          <p:attrName>style.visibility</p:attrName>
                                        </p:attrNameLst>
                                      </p:cBhvr>
                                      <p:to>
                                        <p:strVal val="visible"/>
                                      </p:to>
                                    </p:set>
                                    <p:animEffect filter="fade" transition="in">
                                      <p:cBhvr>
                                        <p:cTn dur="1000"/>
                                        <p:tgtEl>
                                          <p:spTgt spid="1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gtEl>
                                        <p:attrNameLst>
                                          <p:attrName>style.visibility</p:attrName>
                                        </p:attrNameLst>
                                      </p:cBhvr>
                                      <p:to>
                                        <p:strVal val="visible"/>
                                      </p:to>
                                    </p:set>
                                    <p:animEffect filter="fade" transition="in">
                                      <p:cBhvr>
                                        <p:cTn dur="1000"/>
                                        <p:tgtEl>
                                          <p:spTgt spid="1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1000"/>
                                        <p:tgtEl>
                                          <p:spTgt spid="11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19"/>
                                        </p:tgtEl>
                                        <p:attrNameLst>
                                          <p:attrName>style.visibility</p:attrName>
                                        </p:attrNameLst>
                                      </p:cBhvr>
                                      <p:to>
                                        <p:strVal val="visible"/>
                                      </p:to>
                                    </p:set>
                                    <p:animEffect filter="fade" transition="in">
                                      <p:cBhvr>
                                        <p:cTn dur="1000"/>
                                        <p:tgtEl>
                                          <p:spTgt spid="111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1000"/>
                                        <p:tgtEl>
                                          <p:spTgt spid="1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9"/>
                                        </p:tgtEl>
                                        <p:attrNameLst>
                                          <p:attrName>style.visibility</p:attrName>
                                        </p:attrNameLst>
                                      </p:cBhvr>
                                      <p:to>
                                        <p:strVal val="visible"/>
                                      </p:to>
                                    </p:set>
                                    <p:animEffect filter="fade" transition="in">
                                      <p:cBhvr>
                                        <p:cTn dur="1000"/>
                                        <p:tgtEl>
                                          <p:spTgt spid="1129"/>
                                        </p:tgtEl>
                                      </p:cBhvr>
                                    </p:animEffect>
                                  </p:childTnLst>
                                </p:cTn>
                              </p:par>
                              <p:par>
                                <p:cTn fill="hold" nodeType="withEffect" presetClass="entr" presetID="10" presetSubtype="0">
                                  <p:stCondLst>
                                    <p:cond delay="0"/>
                                  </p:stCondLst>
                                  <p:childTnLst>
                                    <p:set>
                                      <p:cBhvr>
                                        <p:cTn dur="1" fill="hold">
                                          <p:stCondLst>
                                            <p:cond delay="0"/>
                                          </p:stCondLst>
                                        </p:cTn>
                                        <p:tgtEl>
                                          <p:spTgt spid="1130"/>
                                        </p:tgtEl>
                                        <p:attrNameLst>
                                          <p:attrName>style.visibility</p:attrName>
                                        </p:attrNameLst>
                                      </p:cBhvr>
                                      <p:to>
                                        <p:strVal val="visible"/>
                                      </p:to>
                                    </p:set>
                                    <p:animEffect filter="fade" transition="in">
                                      <p:cBhvr>
                                        <p:cTn dur="1000"/>
                                        <p:tgtEl>
                                          <p:spTgt spid="1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pic>
        <p:nvPicPr>
          <p:cNvPr id="1137" name="Google Shape;1137;p73"/>
          <p:cNvPicPr preferRelativeResize="0"/>
          <p:nvPr/>
        </p:nvPicPr>
        <p:blipFill>
          <a:blip r:embed="rId3">
            <a:alphaModFix/>
          </a:blip>
          <a:stretch>
            <a:fillRect/>
          </a:stretch>
        </p:blipFill>
        <p:spPr>
          <a:xfrm>
            <a:off x="2346200" y="152400"/>
            <a:ext cx="4451604" cy="4838700"/>
          </a:xfrm>
          <a:prstGeom prst="rect">
            <a:avLst/>
          </a:prstGeom>
          <a:noFill/>
          <a:ln>
            <a:noFill/>
          </a:ln>
        </p:spPr>
      </p:pic>
      <p:sp>
        <p:nvSpPr>
          <p:cNvPr id="1138" name="Google Shape;1138;p73"/>
          <p:cNvSpPr txBox="1"/>
          <p:nvPr/>
        </p:nvSpPr>
        <p:spPr>
          <a:xfrm>
            <a:off x="3667500" y="1778250"/>
            <a:ext cx="1809000" cy="15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the</a:t>
            </a:r>
            <a:endParaRPr sz="7200">
              <a:latin typeface="Comic Sans MS"/>
              <a:ea typeface="Comic Sans MS"/>
              <a:cs typeface="Comic Sans MS"/>
              <a:sym typeface="Comic Sans MS"/>
            </a:endParaRPr>
          </a:p>
        </p:txBody>
      </p:sp>
      <p:pic>
        <p:nvPicPr>
          <p:cNvPr id="1139" name="Google Shape;1139;p73"/>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1000"/>
                                        <p:tgtEl>
                                          <p:spTgt spid="1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74"/>
          <p:cNvSpPr/>
          <p:nvPr/>
        </p:nvSpPr>
        <p:spPr>
          <a:xfrm>
            <a:off x="3284475" y="256225"/>
            <a:ext cx="5587500" cy="42255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74"/>
          <p:cNvPicPr preferRelativeResize="0"/>
          <p:nvPr/>
        </p:nvPicPr>
        <p:blipFill>
          <a:blip r:embed="rId3">
            <a:alphaModFix/>
          </a:blip>
          <a:stretch>
            <a:fillRect/>
          </a:stretch>
        </p:blipFill>
        <p:spPr>
          <a:xfrm>
            <a:off x="0" y="0"/>
            <a:ext cx="2797300" cy="2933700"/>
          </a:xfrm>
          <a:prstGeom prst="rect">
            <a:avLst/>
          </a:prstGeom>
          <a:noFill/>
          <a:ln>
            <a:noFill/>
          </a:ln>
        </p:spPr>
      </p:pic>
      <p:sp>
        <p:nvSpPr>
          <p:cNvPr id="1146" name="Google Shape;1146;p74"/>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the</a:t>
            </a:r>
            <a:endParaRPr sz="4800">
              <a:latin typeface="Comic Sans MS"/>
              <a:ea typeface="Comic Sans MS"/>
              <a:cs typeface="Comic Sans MS"/>
              <a:sym typeface="Comic Sans MS"/>
            </a:endParaRPr>
          </a:p>
        </p:txBody>
      </p:sp>
      <p:sp>
        <p:nvSpPr>
          <p:cNvPr id="1147" name="Google Shape;1147;p74"/>
          <p:cNvSpPr txBox="1"/>
          <p:nvPr/>
        </p:nvSpPr>
        <p:spPr>
          <a:xfrm>
            <a:off x="5050275" y="335650"/>
            <a:ext cx="2055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the</a:t>
            </a:r>
            <a:endParaRPr sz="7200">
              <a:latin typeface="Comic Sans MS"/>
              <a:ea typeface="Comic Sans MS"/>
              <a:cs typeface="Comic Sans MS"/>
              <a:sym typeface="Comic Sans MS"/>
            </a:endParaRPr>
          </a:p>
        </p:txBody>
      </p:sp>
      <p:sp>
        <p:nvSpPr>
          <p:cNvPr id="1148" name="Google Shape;1148;p74"/>
          <p:cNvSpPr txBox="1"/>
          <p:nvPr/>
        </p:nvSpPr>
        <p:spPr>
          <a:xfrm>
            <a:off x="4261725" y="3056125"/>
            <a:ext cx="36330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/th//u/</a:t>
            </a:r>
            <a:endParaRPr sz="7200">
              <a:latin typeface="Comic Sans MS"/>
              <a:ea typeface="Comic Sans MS"/>
              <a:cs typeface="Comic Sans MS"/>
              <a:sym typeface="Comic Sans MS"/>
            </a:endParaRPr>
          </a:p>
        </p:txBody>
      </p:sp>
      <p:sp>
        <p:nvSpPr>
          <p:cNvPr id="1149" name="Google Shape;1149;p74"/>
          <p:cNvSpPr txBox="1"/>
          <p:nvPr/>
        </p:nvSpPr>
        <p:spPr>
          <a:xfrm>
            <a:off x="5462774" y="1681825"/>
            <a:ext cx="1230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pic>
        <p:nvPicPr>
          <p:cNvPr id="1150" name="Google Shape;1150;p74"/>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47"/>
                                        </p:tgtEl>
                                        <p:attrNameLst>
                                          <p:attrName>style.visibility</p:attrName>
                                        </p:attrNameLst>
                                      </p:cBhvr>
                                      <p:to>
                                        <p:strVal val="visible"/>
                                      </p:to>
                                    </p:set>
                                    <p:anim calcmode="lin" valueType="num">
                                      <p:cBhvr additive="base">
                                        <p:cTn dur="1000"/>
                                        <p:tgtEl>
                                          <p:spTgt spid="114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49"/>
                                        </p:tgtEl>
                                        <p:attrNameLst>
                                          <p:attrName>style.visibility</p:attrName>
                                        </p:attrNameLst>
                                      </p:cBhvr>
                                      <p:to>
                                        <p:strVal val="visible"/>
                                      </p:to>
                                    </p:set>
                                    <p:anim calcmode="lin" valueType="num">
                                      <p:cBhvr additive="base">
                                        <p:cTn dur="1000"/>
                                        <p:tgtEl>
                                          <p:spTgt spid="114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48"/>
                                        </p:tgtEl>
                                        <p:attrNameLst>
                                          <p:attrName>style.visibility</p:attrName>
                                        </p:attrNameLst>
                                      </p:cBhvr>
                                      <p:to>
                                        <p:strVal val="visible"/>
                                      </p:to>
                                    </p:set>
                                    <p:anim calcmode="lin" valueType="num">
                                      <p:cBhvr additive="base">
                                        <p:cTn dur="1000"/>
                                        <p:tgtEl>
                                          <p:spTgt spid="114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pic>
        <p:nvPicPr>
          <p:cNvPr id="1155" name="Google Shape;1155;p75"/>
          <p:cNvPicPr preferRelativeResize="0"/>
          <p:nvPr/>
        </p:nvPicPr>
        <p:blipFill>
          <a:blip r:embed="rId3">
            <a:alphaModFix/>
          </a:blip>
          <a:stretch>
            <a:fillRect/>
          </a:stretch>
        </p:blipFill>
        <p:spPr>
          <a:xfrm>
            <a:off x="0" y="0"/>
            <a:ext cx="2797300" cy="2933700"/>
          </a:xfrm>
          <a:prstGeom prst="rect">
            <a:avLst/>
          </a:prstGeom>
          <a:noFill/>
          <a:ln>
            <a:noFill/>
          </a:ln>
        </p:spPr>
      </p:pic>
      <p:sp>
        <p:nvSpPr>
          <p:cNvPr id="1156" name="Google Shape;1156;p75"/>
          <p:cNvSpPr/>
          <p:nvPr/>
        </p:nvSpPr>
        <p:spPr>
          <a:xfrm>
            <a:off x="3135825" y="124200"/>
            <a:ext cx="5850900" cy="47511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5"/>
          <p:cNvSpPr txBox="1"/>
          <p:nvPr/>
        </p:nvSpPr>
        <p:spPr>
          <a:xfrm>
            <a:off x="3979425" y="360200"/>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the</a:t>
            </a:r>
            <a:endParaRPr sz="4800">
              <a:latin typeface="Comic Sans MS"/>
              <a:ea typeface="Comic Sans MS"/>
              <a:cs typeface="Comic Sans MS"/>
              <a:sym typeface="Comic Sans MS"/>
            </a:endParaRPr>
          </a:p>
        </p:txBody>
      </p:sp>
      <p:sp>
        <p:nvSpPr>
          <p:cNvPr id="1158" name="Google Shape;1158;p75"/>
          <p:cNvSpPr txBox="1"/>
          <p:nvPr/>
        </p:nvSpPr>
        <p:spPr>
          <a:xfrm>
            <a:off x="5445825" y="360200"/>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dog</a:t>
            </a:r>
            <a:endParaRPr sz="4800">
              <a:latin typeface="Comic Sans MS"/>
              <a:ea typeface="Comic Sans MS"/>
              <a:cs typeface="Comic Sans MS"/>
              <a:sym typeface="Comic Sans MS"/>
            </a:endParaRPr>
          </a:p>
        </p:txBody>
      </p:sp>
      <p:sp>
        <p:nvSpPr>
          <p:cNvPr id="1159" name="Google Shape;1159;p75"/>
          <p:cNvSpPr txBox="1"/>
          <p:nvPr/>
        </p:nvSpPr>
        <p:spPr>
          <a:xfrm>
            <a:off x="5445825" y="1583913"/>
            <a:ext cx="1230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/d/</a:t>
            </a:r>
            <a:endParaRPr sz="4800">
              <a:latin typeface="Comic Sans MS"/>
              <a:ea typeface="Comic Sans MS"/>
              <a:cs typeface="Comic Sans MS"/>
              <a:sym typeface="Comic Sans MS"/>
            </a:endParaRPr>
          </a:p>
        </p:txBody>
      </p:sp>
      <p:sp>
        <p:nvSpPr>
          <p:cNvPr id="1160" name="Google Shape;1160;p75"/>
          <p:cNvSpPr txBox="1"/>
          <p:nvPr/>
        </p:nvSpPr>
        <p:spPr>
          <a:xfrm>
            <a:off x="6591150" y="1583913"/>
            <a:ext cx="1163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200">
                <a:latin typeface="Comic Sans MS"/>
                <a:ea typeface="Comic Sans MS"/>
                <a:cs typeface="Comic Sans MS"/>
                <a:sym typeface="Comic Sans MS"/>
              </a:rPr>
              <a:t>/o/</a:t>
            </a:r>
            <a:endParaRPr sz="4200">
              <a:latin typeface="Comic Sans MS"/>
              <a:ea typeface="Comic Sans MS"/>
              <a:cs typeface="Comic Sans MS"/>
              <a:sym typeface="Comic Sans MS"/>
            </a:endParaRPr>
          </a:p>
        </p:txBody>
      </p:sp>
      <p:sp>
        <p:nvSpPr>
          <p:cNvPr id="1161" name="Google Shape;1161;p75"/>
          <p:cNvSpPr txBox="1"/>
          <p:nvPr/>
        </p:nvSpPr>
        <p:spPr>
          <a:xfrm>
            <a:off x="7754825" y="1583913"/>
            <a:ext cx="1163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/g/</a:t>
            </a:r>
            <a:endParaRPr sz="4800">
              <a:latin typeface="Comic Sans MS"/>
              <a:ea typeface="Comic Sans MS"/>
              <a:cs typeface="Comic Sans MS"/>
              <a:sym typeface="Comic Sans MS"/>
            </a:endParaRPr>
          </a:p>
        </p:txBody>
      </p:sp>
      <p:pic>
        <p:nvPicPr>
          <p:cNvPr id="1162" name="Google Shape;1162;p75"/>
          <p:cNvPicPr preferRelativeResize="0"/>
          <p:nvPr/>
        </p:nvPicPr>
        <p:blipFill>
          <a:blip r:embed="rId4">
            <a:alphaModFix/>
          </a:blip>
          <a:stretch>
            <a:fillRect/>
          </a:stretch>
        </p:blipFill>
        <p:spPr>
          <a:xfrm>
            <a:off x="5216855" y="2681676"/>
            <a:ext cx="2459999" cy="1842852"/>
          </a:xfrm>
          <a:prstGeom prst="rect">
            <a:avLst/>
          </a:prstGeom>
          <a:noFill/>
          <a:ln>
            <a:noFill/>
          </a:ln>
        </p:spPr>
      </p:pic>
      <p:sp>
        <p:nvSpPr>
          <p:cNvPr id="1163" name="Google Shape;1163;p75"/>
          <p:cNvSpPr/>
          <p:nvPr/>
        </p:nvSpPr>
        <p:spPr>
          <a:xfrm>
            <a:off x="125" y="3181725"/>
            <a:ext cx="2797200" cy="18429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1164" name="Google Shape;1164;p75"/>
          <p:cNvSpPr txBox="1"/>
          <p:nvPr/>
        </p:nvSpPr>
        <p:spPr>
          <a:xfrm>
            <a:off x="884147" y="3216364"/>
            <a:ext cx="1029300" cy="59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a:t>
            </a:r>
            <a:r>
              <a:rPr lang="en-GB" sz="2400">
                <a:latin typeface="Comic Sans MS"/>
                <a:ea typeface="Comic Sans MS"/>
                <a:cs typeface="Comic Sans MS"/>
                <a:sym typeface="Comic Sans MS"/>
              </a:rPr>
              <a:t>he</a:t>
            </a:r>
            <a:endParaRPr sz="2400">
              <a:latin typeface="Comic Sans MS"/>
              <a:ea typeface="Comic Sans MS"/>
              <a:cs typeface="Comic Sans MS"/>
              <a:sym typeface="Comic Sans MS"/>
            </a:endParaRPr>
          </a:p>
        </p:txBody>
      </p:sp>
      <p:sp>
        <p:nvSpPr>
          <p:cNvPr id="1165" name="Google Shape;1165;p75"/>
          <p:cNvSpPr txBox="1"/>
          <p:nvPr/>
        </p:nvSpPr>
        <p:spPr>
          <a:xfrm>
            <a:off x="489371" y="4402834"/>
            <a:ext cx="1818900" cy="59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/th//u/</a:t>
            </a:r>
            <a:endParaRPr sz="2400">
              <a:latin typeface="Comic Sans MS"/>
              <a:ea typeface="Comic Sans MS"/>
              <a:cs typeface="Comic Sans MS"/>
              <a:sym typeface="Comic Sans MS"/>
            </a:endParaRPr>
          </a:p>
        </p:txBody>
      </p:sp>
      <p:sp>
        <p:nvSpPr>
          <p:cNvPr id="1166" name="Google Shape;1166;p75"/>
          <p:cNvSpPr txBox="1"/>
          <p:nvPr/>
        </p:nvSpPr>
        <p:spPr>
          <a:xfrm>
            <a:off x="1090658" y="3803466"/>
            <a:ext cx="616200" cy="59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sp>
        <p:nvSpPr>
          <p:cNvPr id="1167" name="Google Shape;1167;p75"/>
          <p:cNvSpPr txBox="1"/>
          <p:nvPr/>
        </p:nvSpPr>
        <p:spPr>
          <a:xfrm>
            <a:off x="3135825" y="1583925"/>
            <a:ext cx="2217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200">
                <a:latin typeface="Comic Sans MS"/>
                <a:ea typeface="Comic Sans MS"/>
                <a:cs typeface="Comic Sans MS"/>
                <a:sym typeface="Comic Sans MS"/>
              </a:rPr>
              <a:t>/th//u/</a:t>
            </a:r>
            <a:endParaRPr sz="4200">
              <a:latin typeface="Comic Sans MS"/>
              <a:ea typeface="Comic Sans MS"/>
              <a:cs typeface="Comic Sans MS"/>
              <a:sym typeface="Comic Sans MS"/>
            </a:endParaRPr>
          </a:p>
        </p:txBody>
      </p:sp>
      <p:sp>
        <p:nvSpPr>
          <p:cNvPr id="1168" name="Google Shape;1168;p75"/>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the</a:t>
            </a:r>
            <a:endParaRPr sz="4800">
              <a:latin typeface="Comic Sans MS"/>
              <a:ea typeface="Comic Sans MS"/>
              <a:cs typeface="Comic Sans MS"/>
              <a:sym typeface="Comic Sans MS"/>
            </a:endParaRPr>
          </a:p>
        </p:txBody>
      </p:sp>
      <p:pic>
        <p:nvPicPr>
          <p:cNvPr id="1169" name="Google Shape;1169;p75"/>
          <p:cNvPicPr preferRelativeResize="0"/>
          <p:nvPr/>
        </p:nvPicPr>
        <p:blipFill>
          <a:blip r:embed="rId5">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gtEl>
                                        <p:attrNameLst>
                                          <p:attrName>style.visibility</p:attrName>
                                        </p:attrNameLst>
                                      </p:cBhvr>
                                      <p:to>
                                        <p:strVal val="visible"/>
                                      </p:to>
                                    </p:set>
                                    <p:animEffect filter="fade" transition="in">
                                      <p:cBhvr>
                                        <p:cTn dur="1000"/>
                                        <p:tgtEl>
                                          <p:spTgt spid="1157"/>
                                        </p:tgtEl>
                                      </p:cBhvr>
                                    </p:animEffect>
                                  </p:childTnLst>
                                </p:cTn>
                              </p:par>
                              <p:par>
                                <p:cTn fill="hold" nodeType="withEffect" presetClass="entr" presetID="10" presetSubtype="0">
                                  <p:stCondLst>
                                    <p:cond delay="0"/>
                                  </p:stCondLst>
                                  <p:childTnLst>
                                    <p:set>
                                      <p:cBhvr>
                                        <p:cTn dur="1" fill="hold">
                                          <p:stCondLst>
                                            <p:cond delay="0"/>
                                          </p:stCondLst>
                                        </p:cTn>
                                        <p:tgtEl>
                                          <p:spTgt spid="1158"/>
                                        </p:tgtEl>
                                        <p:attrNameLst>
                                          <p:attrName>style.visibility</p:attrName>
                                        </p:attrNameLst>
                                      </p:cBhvr>
                                      <p:to>
                                        <p:strVal val="visible"/>
                                      </p:to>
                                    </p:set>
                                    <p:animEffect filter="fade" transition="in">
                                      <p:cBhvr>
                                        <p:cTn dur="1000"/>
                                        <p:tgtEl>
                                          <p:spTgt spid="1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7"/>
                                        </p:tgtEl>
                                        <p:attrNameLst>
                                          <p:attrName>style.visibility</p:attrName>
                                        </p:attrNameLst>
                                      </p:cBhvr>
                                      <p:to>
                                        <p:strVal val="visible"/>
                                      </p:to>
                                    </p:set>
                                    <p:animEffect filter="fade" transition="in">
                                      <p:cBhvr>
                                        <p:cTn dur="1000"/>
                                        <p:tgtEl>
                                          <p:spTgt spid="1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9"/>
                                        </p:tgtEl>
                                        <p:attrNameLst>
                                          <p:attrName>style.visibility</p:attrName>
                                        </p:attrNameLst>
                                      </p:cBhvr>
                                      <p:to>
                                        <p:strVal val="visible"/>
                                      </p:to>
                                    </p:set>
                                    <p:animEffect filter="fade" transition="in">
                                      <p:cBhvr>
                                        <p:cTn dur="1000"/>
                                        <p:tgtEl>
                                          <p:spTgt spid="1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0"/>
                                        </p:tgtEl>
                                        <p:attrNameLst>
                                          <p:attrName>style.visibility</p:attrName>
                                        </p:attrNameLst>
                                      </p:cBhvr>
                                      <p:to>
                                        <p:strVal val="visible"/>
                                      </p:to>
                                    </p:set>
                                    <p:animEffect filter="fade" transition="in">
                                      <p:cBhvr>
                                        <p:cTn dur="1000"/>
                                        <p:tgtEl>
                                          <p:spTgt spid="1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gtEl>
                                        <p:attrNameLst>
                                          <p:attrName>style.visibility</p:attrName>
                                        </p:attrNameLst>
                                      </p:cBhvr>
                                      <p:to>
                                        <p:strVal val="visible"/>
                                      </p:to>
                                    </p:set>
                                    <p:animEffect filter="fade" transition="in">
                                      <p:cBhvr>
                                        <p:cTn dur="1000"/>
                                        <p:tgtEl>
                                          <p:spTgt spid="1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2"/>
                                        </p:tgtEl>
                                        <p:attrNameLst>
                                          <p:attrName>style.visibility</p:attrName>
                                        </p:attrNameLst>
                                      </p:cBhvr>
                                      <p:to>
                                        <p:strVal val="visible"/>
                                      </p:to>
                                    </p:set>
                                    <p:animEffect filter="fade" transition="in">
                                      <p:cBhvr>
                                        <p:cTn dur="1000"/>
                                        <p:tgtEl>
                                          <p:spTgt spid="1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pic>
        <p:nvPicPr>
          <p:cNvPr id="1174" name="Google Shape;1174;p76"/>
          <p:cNvPicPr preferRelativeResize="0"/>
          <p:nvPr/>
        </p:nvPicPr>
        <p:blipFill>
          <a:blip r:embed="rId3">
            <a:alphaModFix/>
          </a:blip>
          <a:stretch>
            <a:fillRect/>
          </a:stretch>
        </p:blipFill>
        <p:spPr>
          <a:xfrm>
            <a:off x="0" y="0"/>
            <a:ext cx="2797300" cy="2933700"/>
          </a:xfrm>
          <a:prstGeom prst="rect">
            <a:avLst/>
          </a:prstGeom>
          <a:noFill/>
          <a:ln>
            <a:noFill/>
          </a:ln>
        </p:spPr>
      </p:pic>
      <p:sp>
        <p:nvSpPr>
          <p:cNvPr id="1175" name="Google Shape;1175;p76"/>
          <p:cNvSpPr/>
          <p:nvPr/>
        </p:nvSpPr>
        <p:spPr>
          <a:xfrm>
            <a:off x="3135825" y="124200"/>
            <a:ext cx="5850900" cy="47511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6"/>
          <p:cNvSpPr txBox="1"/>
          <p:nvPr/>
        </p:nvSpPr>
        <p:spPr>
          <a:xfrm>
            <a:off x="4167227" y="360200"/>
            <a:ext cx="1186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the</a:t>
            </a:r>
            <a:endParaRPr sz="4800">
              <a:latin typeface="Comic Sans MS"/>
              <a:ea typeface="Comic Sans MS"/>
              <a:cs typeface="Comic Sans MS"/>
              <a:sym typeface="Comic Sans MS"/>
            </a:endParaRPr>
          </a:p>
        </p:txBody>
      </p:sp>
      <p:sp>
        <p:nvSpPr>
          <p:cNvPr id="1177" name="Google Shape;1177;p76"/>
          <p:cNvSpPr txBox="1"/>
          <p:nvPr/>
        </p:nvSpPr>
        <p:spPr>
          <a:xfrm>
            <a:off x="5427150" y="360200"/>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cat</a:t>
            </a:r>
            <a:endParaRPr sz="4800">
              <a:latin typeface="Comic Sans MS"/>
              <a:ea typeface="Comic Sans MS"/>
              <a:cs typeface="Comic Sans MS"/>
              <a:sym typeface="Comic Sans MS"/>
            </a:endParaRPr>
          </a:p>
        </p:txBody>
      </p:sp>
      <p:sp>
        <p:nvSpPr>
          <p:cNvPr id="1178" name="Google Shape;1178;p76"/>
          <p:cNvSpPr txBox="1"/>
          <p:nvPr/>
        </p:nvSpPr>
        <p:spPr>
          <a:xfrm>
            <a:off x="5427150" y="1583925"/>
            <a:ext cx="1186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/c/</a:t>
            </a:r>
            <a:endParaRPr sz="4800">
              <a:latin typeface="Comic Sans MS"/>
              <a:ea typeface="Comic Sans MS"/>
              <a:cs typeface="Comic Sans MS"/>
              <a:sym typeface="Comic Sans MS"/>
            </a:endParaRPr>
          </a:p>
        </p:txBody>
      </p:sp>
      <p:sp>
        <p:nvSpPr>
          <p:cNvPr id="1179" name="Google Shape;1179;p76"/>
          <p:cNvSpPr txBox="1"/>
          <p:nvPr/>
        </p:nvSpPr>
        <p:spPr>
          <a:xfrm>
            <a:off x="6613650" y="1583925"/>
            <a:ext cx="1186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a:t>
            </a:r>
            <a:endParaRPr sz="4800">
              <a:latin typeface="Comic Sans MS"/>
              <a:ea typeface="Comic Sans MS"/>
              <a:cs typeface="Comic Sans MS"/>
              <a:sym typeface="Comic Sans MS"/>
            </a:endParaRPr>
          </a:p>
        </p:txBody>
      </p:sp>
      <p:sp>
        <p:nvSpPr>
          <p:cNvPr id="1180" name="Google Shape;1180;p76"/>
          <p:cNvSpPr txBox="1"/>
          <p:nvPr/>
        </p:nvSpPr>
        <p:spPr>
          <a:xfrm>
            <a:off x="7800150" y="1583925"/>
            <a:ext cx="1186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a:t>
            </a:r>
            <a:endParaRPr sz="4800">
              <a:latin typeface="Comic Sans MS"/>
              <a:ea typeface="Comic Sans MS"/>
              <a:cs typeface="Comic Sans MS"/>
              <a:sym typeface="Comic Sans MS"/>
            </a:endParaRPr>
          </a:p>
        </p:txBody>
      </p:sp>
      <p:sp>
        <p:nvSpPr>
          <p:cNvPr id="1181" name="Google Shape;1181;p76"/>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the</a:t>
            </a:r>
            <a:endParaRPr sz="4800">
              <a:latin typeface="Comic Sans MS"/>
              <a:ea typeface="Comic Sans MS"/>
              <a:cs typeface="Comic Sans MS"/>
              <a:sym typeface="Comic Sans MS"/>
            </a:endParaRPr>
          </a:p>
        </p:txBody>
      </p:sp>
      <p:pic>
        <p:nvPicPr>
          <p:cNvPr id="1182" name="Google Shape;1182;p76"/>
          <p:cNvPicPr preferRelativeResize="0"/>
          <p:nvPr/>
        </p:nvPicPr>
        <p:blipFill>
          <a:blip r:embed="rId4">
            <a:alphaModFix/>
          </a:blip>
          <a:stretch>
            <a:fillRect/>
          </a:stretch>
        </p:blipFill>
        <p:spPr>
          <a:xfrm>
            <a:off x="5256710" y="2697650"/>
            <a:ext cx="1900290" cy="1663500"/>
          </a:xfrm>
          <a:prstGeom prst="rect">
            <a:avLst/>
          </a:prstGeom>
          <a:noFill/>
          <a:ln>
            <a:noFill/>
          </a:ln>
        </p:spPr>
      </p:pic>
      <p:sp>
        <p:nvSpPr>
          <p:cNvPr id="1183" name="Google Shape;1183;p76"/>
          <p:cNvSpPr/>
          <p:nvPr/>
        </p:nvSpPr>
        <p:spPr>
          <a:xfrm>
            <a:off x="125" y="3181725"/>
            <a:ext cx="2797200" cy="18429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1184" name="Google Shape;1184;p76"/>
          <p:cNvSpPr txBox="1"/>
          <p:nvPr/>
        </p:nvSpPr>
        <p:spPr>
          <a:xfrm>
            <a:off x="884147" y="3216364"/>
            <a:ext cx="1029300" cy="59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a:t>
            </a:r>
            <a:r>
              <a:rPr lang="en-GB" sz="2400">
                <a:latin typeface="Comic Sans MS"/>
                <a:ea typeface="Comic Sans MS"/>
                <a:cs typeface="Comic Sans MS"/>
                <a:sym typeface="Comic Sans MS"/>
              </a:rPr>
              <a:t>he</a:t>
            </a:r>
            <a:endParaRPr sz="2400">
              <a:latin typeface="Comic Sans MS"/>
              <a:ea typeface="Comic Sans MS"/>
              <a:cs typeface="Comic Sans MS"/>
              <a:sym typeface="Comic Sans MS"/>
            </a:endParaRPr>
          </a:p>
        </p:txBody>
      </p:sp>
      <p:sp>
        <p:nvSpPr>
          <p:cNvPr id="1185" name="Google Shape;1185;p76"/>
          <p:cNvSpPr txBox="1"/>
          <p:nvPr/>
        </p:nvSpPr>
        <p:spPr>
          <a:xfrm>
            <a:off x="489371" y="4402834"/>
            <a:ext cx="1818900" cy="59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/th//u/</a:t>
            </a:r>
            <a:endParaRPr sz="2400">
              <a:latin typeface="Comic Sans MS"/>
              <a:ea typeface="Comic Sans MS"/>
              <a:cs typeface="Comic Sans MS"/>
              <a:sym typeface="Comic Sans MS"/>
            </a:endParaRPr>
          </a:p>
        </p:txBody>
      </p:sp>
      <p:sp>
        <p:nvSpPr>
          <p:cNvPr id="1186" name="Google Shape;1186;p76"/>
          <p:cNvSpPr txBox="1"/>
          <p:nvPr/>
        </p:nvSpPr>
        <p:spPr>
          <a:xfrm>
            <a:off x="1090658" y="3803466"/>
            <a:ext cx="616200" cy="59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sp>
        <p:nvSpPr>
          <p:cNvPr id="1187" name="Google Shape;1187;p76"/>
          <p:cNvSpPr txBox="1"/>
          <p:nvPr/>
        </p:nvSpPr>
        <p:spPr>
          <a:xfrm>
            <a:off x="3135825" y="1583925"/>
            <a:ext cx="2217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200">
                <a:latin typeface="Comic Sans MS"/>
                <a:ea typeface="Comic Sans MS"/>
                <a:cs typeface="Comic Sans MS"/>
                <a:sym typeface="Comic Sans MS"/>
              </a:rPr>
              <a:t>/th//u/</a:t>
            </a:r>
            <a:endParaRPr sz="4200">
              <a:latin typeface="Comic Sans MS"/>
              <a:ea typeface="Comic Sans MS"/>
              <a:cs typeface="Comic Sans MS"/>
              <a:sym typeface="Comic Sans MS"/>
            </a:endParaRPr>
          </a:p>
        </p:txBody>
      </p:sp>
      <p:pic>
        <p:nvPicPr>
          <p:cNvPr id="1188" name="Google Shape;1188;p76"/>
          <p:cNvPicPr preferRelativeResize="0"/>
          <p:nvPr/>
        </p:nvPicPr>
        <p:blipFill>
          <a:blip r:embed="rId5">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6"/>
                                        </p:tgtEl>
                                        <p:attrNameLst>
                                          <p:attrName>style.visibility</p:attrName>
                                        </p:attrNameLst>
                                      </p:cBhvr>
                                      <p:to>
                                        <p:strVal val="visible"/>
                                      </p:to>
                                    </p:set>
                                    <p:animEffect filter="fade" transition="in">
                                      <p:cBhvr>
                                        <p:cTn dur="1000"/>
                                        <p:tgtEl>
                                          <p:spTgt spid="1176"/>
                                        </p:tgtEl>
                                      </p:cBhvr>
                                    </p:animEffect>
                                  </p:childTnLst>
                                </p:cTn>
                              </p:par>
                              <p:par>
                                <p:cTn fill="hold" nodeType="withEffect" presetClass="entr" presetID="10" presetSubtype="0">
                                  <p:stCondLst>
                                    <p:cond delay="0"/>
                                  </p:stCondLst>
                                  <p:childTnLst>
                                    <p:set>
                                      <p:cBhvr>
                                        <p:cTn dur="1" fill="hold">
                                          <p:stCondLst>
                                            <p:cond delay="0"/>
                                          </p:stCondLst>
                                        </p:cTn>
                                        <p:tgtEl>
                                          <p:spTgt spid="1177"/>
                                        </p:tgtEl>
                                        <p:attrNameLst>
                                          <p:attrName>style.visibility</p:attrName>
                                        </p:attrNameLst>
                                      </p:cBhvr>
                                      <p:to>
                                        <p:strVal val="visible"/>
                                      </p:to>
                                    </p:set>
                                    <p:animEffect filter="fade" transition="in">
                                      <p:cBhvr>
                                        <p:cTn dur="1000"/>
                                        <p:tgtEl>
                                          <p:spTgt spid="1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7"/>
                                        </p:tgtEl>
                                        <p:attrNameLst>
                                          <p:attrName>style.visibility</p:attrName>
                                        </p:attrNameLst>
                                      </p:cBhvr>
                                      <p:to>
                                        <p:strVal val="visible"/>
                                      </p:to>
                                    </p:set>
                                    <p:animEffect filter="fade" transition="in">
                                      <p:cBhvr>
                                        <p:cTn dur="1000"/>
                                        <p:tgtEl>
                                          <p:spTgt spid="1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gtEl>
                                        <p:attrNameLst>
                                          <p:attrName>style.visibility</p:attrName>
                                        </p:attrNameLst>
                                      </p:cBhvr>
                                      <p:to>
                                        <p:strVal val="visible"/>
                                      </p:to>
                                    </p:set>
                                    <p:animEffect filter="fade" transition="in">
                                      <p:cBhvr>
                                        <p:cTn dur="1000"/>
                                        <p:tgtEl>
                                          <p:spTgt spid="1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gtEl>
                                        <p:attrNameLst>
                                          <p:attrName>style.visibility</p:attrName>
                                        </p:attrNameLst>
                                      </p:cBhvr>
                                      <p:to>
                                        <p:strVal val="visible"/>
                                      </p:to>
                                    </p:set>
                                    <p:animEffect filter="fade" transition="in">
                                      <p:cBhvr>
                                        <p:cTn dur="1000"/>
                                        <p:tgtEl>
                                          <p:spTgt spid="1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0"/>
                                        </p:tgtEl>
                                        <p:attrNameLst>
                                          <p:attrName>style.visibility</p:attrName>
                                        </p:attrNameLst>
                                      </p:cBhvr>
                                      <p:to>
                                        <p:strVal val="visible"/>
                                      </p:to>
                                    </p:set>
                                    <p:animEffect filter="fade" transition="in">
                                      <p:cBhvr>
                                        <p:cTn dur="1000"/>
                                        <p:tgtEl>
                                          <p:spTgt spid="1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gtEl>
                                        <p:attrNameLst>
                                          <p:attrName>style.visibility</p:attrName>
                                        </p:attrNameLst>
                                      </p:cBhvr>
                                      <p:to>
                                        <p:strVal val="visible"/>
                                      </p:to>
                                    </p:set>
                                    <p:animEffect filter="fade" transition="in">
                                      <p:cBhvr>
                                        <p:cTn dur="1000"/>
                                        <p:tgtEl>
                                          <p:spTgt spid="1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pic>
        <p:nvPicPr>
          <p:cNvPr id="1193" name="Google Shape;1193;p77"/>
          <p:cNvPicPr preferRelativeResize="0"/>
          <p:nvPr/>
        </p:nvPicPr>
        <p:blipFill>
          <a:blip r:embed="rId3">
            <a:alphaModFix/>
          </a:blip>
          <a:stretch>
            <a:fillRect/>
          </a:stretch>
        </p:blipFill>
        <p:spPr>
          <a:xfrm>
            <a:off x="0" y="0"/>
            <a:ext cx="2797300" cy="2933700"/>
          </a:xfrm>
          <a:prstGeom prst="rect">
            <a:avLst/>
          </a:prstGeom>
          <a:noFill/>
          <a:ln>
            <a:noFill/>
          </a:ln>
        </p:spPr>
      </p:pic>
      <p:sp>
        <p:nvSpPr>
          <p:cNvPr id="1194" name="Google Shape;1194;p77"/>
          <p:cNvSpPr/>
          <p:nvPr/>
        </p:nvSpPr>
        <p:spPr>
          <a:xfrm>
            <a:off x="3135825" y="124200"/>
            <a:ext cx="5850900" cy="47511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7"/>
          <p:cNvSpPr txBox="1"/>
          <p:nvPr/>
        </p:nvSpPr>
        <p:spPr>
          <a:xfrm>
            <a:off x="4053154" y="360200"/>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the</a:t>
            </a:r>
            <a:endParaRPr sz="4800">
              <a:latin typeface="Comic Sans MS"/>
              <a:ea typeface="Comic Sans MS"/>
              <a:cs typeface="Comic Sans MS"/>
              <a:sym typeface="Comic Sans MS"/>
            </a:endParaRPr>
          </a:p>
        </p:txBody>
      </p:sp>
      <p:sp>
        <p:nvSpPr>
          <p:cNvPr id="1196" name="Google Shape;1196;p77"/>
          <p:cNvSpPr txBox="1"/>
          <p:nvPr/>
        </p:nvSpPr>
        <p:spPr>
          <a:xfrm>
            <a:off x="3158250" y="1583925"/>
            <a:ext cx="22692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200">
                <a:latin typeface="Comic Sans MS"/>
                <a:ea typeface="Comic Sans MS"/>
                <a:cs typeface="Comic Sans MS"/>
                <a:sym typeface="Comic Sans MS"/>
              </a:rPr>
              <a:t>/th//u/</a:t>
            </a:r>
            <a:endParaRPr sz="4200">
              <a:latin typeface="Comic Sans MS"/>
              <a:ea typeface="Comic Sans MS"/>
              <a:cs typeface="Comic Sans MS"/>
              <a:sym typeface="Comic Sans MS"/>
            </a:endParaRPr>
          </a:p>
        </p:txBody>
      </p:sp>
      <p:sp>
        <p:nvSpPr>
          <p:cNvPr id="1197" name="Google Shape;1197;p77"/>
          <p:cNvSpPr txBox="1"/>
          <p:nvPr/>
        </p:nvSpPr>
        <p:spPr>
          <a:xfrm>
            <a:off x="5598225" y="360200"/>
            <a:ext cx="15162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pig</a:t>
            </a:r>
            <a:endParaRPr sz="4800">
              <a:latin typeface="Comic Sans MS"/>
              <a:ea typeface="Comic Sans MS"/>
              <a:cs typeface="Comic Sans MS"/>
              <a:sym typeface="Comic Sans MS"/>
            </a:endParaRPr>
          </a:p>
        </p:txBody>
      </p:sp>
      <p:sp>
        <p:nvSpPr>
          <p:cNvPr id="1198" name="Google Shape;1198;p77"/>
          <p:cNvSpPr txBox="1"/>
          <p:nvPr/>
        </p:nvSpPr>
        <p:spPr>
          <a:xfrm>
            <a:off x="5598225" y="1583925"/>
            <a:ext cx="1230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200">
                <a:latin typeface="Comic Sans MS"/>
                <a:ea typeface="Comic Sans MS"/>
                <a:cs typeface="Comic Sans MS"/>
                <a:sym typeface="Comic Sans MS"/>
              </a:rPr>
              <a:t>/p/</a:t>
            </a:r>
            <a:endParaRPr sz="4200">
              <a:latin typeface="Comic Sans MS"/>
              <a:ea typeface="Comic Sans MS"/>
              <a:cs typeface="Comic Sans MS"/>
              <a:sym typeface="Comic Sans MS"/>
            </a:endParaRPr>
          </a:p>
        </p:txBody>
      </p:sp>
      <p:sp>
        <p:nvSpPr>
          <p:cNvPr id="1199" name="Google Shape;1199;p77"/>
          <p:cNvSpPr txBox="1"/>
          <p:nvPr/>
        </p:nvSpPr>
        <p:spPr>
          <a:xfrm>
            <a:off x="6771150" y="1583925"/>
            <a:ext cx="1029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200">
                <a:latin typeface="Comic Sans MS"/>
                <a:ea typeface="Comic Sans MS"/>
                <a:cs typeface="Comic Sans MS"/>
                <a:sym typeface="Comic Sans MS"/>
              </a:rPr>
              <a:t>/i/</a:t>
            </a:r>
            <a:endParaRPr sz="4200">
              <a:latin typeface="Comic Sans MS"/>
              <a:ea typeface="Comic Sans MS"/>
              <a:cs typeface="Comic Sans MS"/>
              <a:sym typeface="Comic Sans MS"/>
            </a:endParaRPr>
          </a:p>
        </p:txBody>
      </p:sp>
      <p:sp>
        <p:nvSpPr>
          <p:cNvPr id="1200" name="Google Shape;1200;p77"/>
          <p:cNvSpPr txBox="1"/>
          <p:nvPr/>
        </p:nvSpPr>
        <p:spPr>
          <a:xfrm>
            <a:off x="7777300" y="1583925"/>
            <a:ext cx="1209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200">
                <a:latin typeface="Comic Sans MS"/>
                <a:ea typeface="Comic Sans MS"/>
                <a:cs typeface="Comic Sans MS"/>
                <a:sym typeface="Comic Sans MS"/>
              </a:rPr>
              <a:t>/g/</a:t>
            </a:r>
            <a:endParaRPr sz="4200">
              <a:latin typeface="Comic Sans MS"/>
              <a:ea typeface="Comic Sans MS"/>
              <a:cs typeface="Comic Sans MS"/>
              <a:sym typeface="Comic Sans MS"/>
            </a:endParaRPr>
          </a:p>
        </p:txBody>
      </p:sp>
      <p:sp>
        <p:nvSpPr>
          <p:cNvPr id="1201" name="Google Shape;1201;p77"/>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the</a:t>
            </a:r>
            <a:endParaRPr sz="4800">
              <a:latin typeface="Comic Sans MS"/>
              <a:ea typeface="Comic Sans MS"/>
              <a:cs typeface="Comic Sans MS"/>
              <a:sym typeface="Comic Sans MS"/>
            </a:endParaRPr>
          </a:p>
        </p:txBody>
      </p:sp>
      <p:sp>
        <p:nvSpPr>
          <p:cNvPr id="1202" name="Google Shape;1202;p77"/>
          <p:cNvSpPr/>
          <p:nvPr/>
        </p:nvSpPr>
        <p:spPr>
          <a:xfrm>
            <a:off x="125" y="3181725"/>
            <a:ext cx="2797200" cy="18429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1203" name="Google Shape;1203;p77"/>
          <p:cNvSpPr txBox="1"/>
          <p:nvPr/>
        </p:nvSpPr>
        <p:spPr>
          <a:xfrm>
            <a:off x="884147" y="3216364"/>
            <a:ext cx="1029300" cy="59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a:t>
            </a:r>
            <a:r>
              <a:rPr lang="en-GB" sz="2400">
                <a:latin typeface="Comic Sans MS"/>
                <a:ea typeface="Comic Sans MS"/>
                <a:cs typeface="Comic Sans MS"/>
                <a:sym typeface="Comic Sans MS"/>
              </a:rPr>
              <a:t>he</a:t>
            </a:r>
            <a:endParaRPr sz="2400">
              <a:latin typeface="Comic Sans MS"/>
              <a:ea typeface="Comic Sans MS"/>
              <a:cs typeface="Comic Sans MS"/>
              <a:sym typeface="Comic Sans MS"/>
            </a:endParaRPr>
          </a:p>
        </p:txBody>
      </p:sp>
      <p:sp>
        <p:nvSpPr>
          <p:cNvPr id="1204" name="Google Shape;1204;p77"/>
          <p:cNvSpPr txBox="1"/>
          <p:nvPr/>
        </p:nvSpPr>
        <p:spPr>
          <a:xfrm>
            <a:off x="489371" y="4402834"/>
            <a:ext cx="1818900" cy="59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/th//u/</a:t>
            </a:r>
            <a:endParaRPr sz="2400">
              <a:latin typeface="Comic Sans MS"/>
              <a:ea typeface="Comic Sans MS"/>
              <a:cs typeface="Comic Sans MS"/>
              <a:sym typeface="Comic Sans MS"/>
            </a:endParaRPr>
          </a:p>
        </p:txBody>
      </p:sp>
      <p:sp>
        <p:nvSpPr>
          <p:cNvPr id="1205" name="Google Shape;1205;p77"/>
          <p:cNvSpPr txBox="1"/>
          <p:nvPr/>
        </p:nvSpPr>
        <p:spPr>
          <a:xfrm>
            <a:off x="1090658" y="3803466"/>
            <a:ext cx="616200" cy="59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1206" name="Google Shape;1206;p77"/>
          <p:cNvPicPr preferRelativeResize="0"/>
          <p:nvPr/>
        </p:nvPicPr>
        <p:blipFill>
          <a:blip r:embed="rId4">
            <a:alphaModFix/>
          </a:blip>
          <a:stretch>
            <a:fillRect/>
          </a:stretch>
        </p:blipFill>
        <p:spPr>
          <a:xfrm>
            <a:off x="5516407" y="2807650"/>
            <a:ext cx="1374299" cy="1575130"/>
          </a:xfrm>
          <a:prstGeom prst="rect">
            <a:avLst/>
          </a:prstGeom>
          <a:noFill/>
          <a:ln>
            <a:noFill/>
          </a:ln>
        </p:spPr>
      </p:pic>
      <p:pic>
        <p:nvPicPr>
          <p:cNvPr id="1207" name="Google Shape;1207;p77"/>
          <p:cNvPicPr preferRelativeResize="0"/>
          <p:nvPr/>
        </p:nvPicPr>
        <p:blipFill>
          <a:blip r:embed="rId5">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5"/>
                                        </p:tgtEl>
                                        <p:attrNameLst>
                                          <p:attrName>style.visibility</p:attrName>
                                        </p:attrNameLst>
                                      </p:cBhvr>
                                      <p:to>
                                        <p:strVal val="visible"/>
                                      </p:to>
                                    </p:set>
                                    <p:animEffect filter="fade" transition="in">
                                      <p:cBhvr>
                                        <p:cTn dur="1000"/>
                                        <p:tgtEl>
                                          <p:spTgt spid="1195"/>
                                        </p:tgtEl>
                                      </p:cBhvr>
                                    </p:animEffect>
                                  </p:childTnLst>
                                </p:cTn>
                              </p:par>
                              <p:par>
                                <p:cTn fill="hold" nodeType="withEffect" presetClass="entr" presetID="10" presetSubtype="0">
                                  <p:stCondLst>
                                    <p:cond delay="0"/>
                                  </p:stCondLst>
                                  <p:childTnLst>
                                    <p:set>
                                      <p:cBhvr>
                                        <p:cTn dur="1" fill="hold">
                                          <p:stCondLst>
                                            <p:cond delay="0"/>
                                          </p:stCondLst>
                                        </p:cTn>
                                        <p:tgtEl>
                                          <p:spTgt spid="1197"/>
                                        </p:tgtEl>
                                        <p:attrNameLst>
                                          <p:attrName>style.visibility</p:attrName>
                                        </p:attrNameLst>
                                      </p:cBhvr>
                                      <p:to>
                                        <p:strVal val="visible"/>
                                      </p:to>
                                    </p:set>
                                    <p:animEffect filter="fade" transition="in">
                                      <p:cBhvr>
                                        <p:cTn dur="1000"/>
                                        <p:tgtEl>
                                          <p:spTgt spid="1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6"/>
                                        </p:tgtEl>
                                        <p:attrNameLst>
                                          <p:attrName>style.visibility</p:attrName>
                                        </p:attrNameLst>
                                      </p:cBhvr>
                                      <p:to>
                                        <p:strVal val="visible"/>
                                      </p:to>
                                    </p:set>
                                    <p:animEffect filter="fade" transition="in">
                                      <p:cBhvr>
                                        <p:cTn dur="1000"/>
                                        <p:tgtEl>
                                          <p:spTgt spid="1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8"/>
                                        </p:tgtEl>
                                        <p:attrNameLst>
                                          <p:attrName>style.visibility</p:attrName>
                                        </p:attrNameLst>
                                      </p:cBhvr>
                                      <p:to>
                                        <p:strVal val="visible"/>
                                      </p:to>
                                    </p:set>
                                    <p:animEffect filter="fade" transition="in">
                                      <p:cBhvr>
                                        <p:cTn dur="1000"/>
                                        <p:tgtEl>
                                          <p:spTgt spid="1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9"/>
                                        </p:tgtEl>
                                        <p:attrNameLst>
                                          <p:attrName>style.visibility</p:attrName>
                                        </p:attrNameLst>
                                      </p:cBhvr>
                                      <p:to>
                                        <p:strVal val="visible"/>
                                      </p:to>
                                    </p:set>
                                    <p:animEffect filter="fade" transition="in">
                                      <p:cBhvr>
                                        <p:cTn dur="1000"/>
                                        <p:tgtEl>
                                          <p:spTgt spid="1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0"/>
                                        </p:tgtEl>
                                        <p:attrNameLst>
                                          <p:attrName>style.visibility</p:attrName>
                                        </p:attrNameLst>
                                      </p:cBhvr>
                                      <p:to>
                                        <p:strVal val="visible"/>
                                      </p:to>
                                    </p:set>
                                    <p:animEffect filter="fade" transition="in">
                                      <p:cBhvr>
                                        <p:cTn dur="1000"/>
                                        <p:tgtEl>
                                          <p:spTgt spid="1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6"/>
                                        </p:tgtEl>
                                        <p:attrNameLst>
                                          <p:attrName>style.visibility</p:attrName>
                                        </p:attrNameLst>
                                      </p:cBhvr>
                                      <p:to>
                                        <p:strVal val="visible"/>
                                      </p:to>
                                    </p:set>
                                    <p:animEffect filter="fade" transition="in">
                                      <p:cBhvr>
                                        <p:cTn dur="1000"/>
                                        <p:tgtEl>
                                          <p:spTgt spid="1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78"/>
          <p:cNvSpPr/>
          <p:nvPr/>
        </p:nvSpPr>
        <p:spPr>
          <a:xfrm>
            <a:off x="3284475" y="256225"/>
            <a:ext cx="5587500" cy="42255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3" name="Google Shape;1213;p78"/>
          <p:cNvPicPr preferRelativeResize="0"/>
          <p:nvPr/>
        </p:nvPicPr>
        <p:blipFill>
          <a:blip r:embed="rId3">
            <a:alphaModFix/>
          </a:blip>
          <a:stretch>
            <a:fillRect/>
          </a:stretch>
        </p:blipFill>
        <p:spPr>
          <a:xfrm>
            <a:off x="0" y="0"/>
            <a:ext cx="2797300" cy="2933700"/>
          </a:xfrm>
          <a:prstGeom prst="rect">
            <a:avLst/>
          </a:prstGeom>
          <a:noFill/>
          <a:ln>
            <a:noFill/>
          </a:ln>
        </p:spPr>
      </p:pic>
      <p:sp>
        <p:nvSpPr>
          <p:cNvPr id="1214" name="Google Shape;1214;p78"/>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b</a:t>
            </a:r>
            <a:r>
              <a:rPr lang="en-GB" sz="4800">
                <a:latin typeface="Comic Sans MS"/>
                <a:ea typeface="Comic Sans MS"/>
                <a:cs typeface="Comic Sans MS"/>
                <a:sym typeface="Comic Sans MS"/>
              </a:rPr>
              <a:t>e</a:t>
            </a:r>
            <a:endParaRPr sz="4800">
              <a:latin typeface="Comic Sans MS"/>
              <a:ea typeface="Comic Sans MS"/>
              <a:cs typeface="Comic Sans MS"/>
              <a:sym typeface="Comic Sans MS"/>
            </a:endParaRPr>
          </a:p>
        </p:txBody>
      </p:sp>
      <p:sp>
        <p:nvSpPr>
          <p:cNvPr id="1215" name="Google Shape;1215;p78"/>
          <p:cNvSpPr txBox="1"/>
          <p:nvPr/>
        </p:nvSpPr>
        <p:spPr>
          <a:xfrm>
            <a:off x="5050275" y="335650"/>
            <a:ext cx="2055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b</a:t>
            </a:r>
            <a:r>
              <a:rPr lang="en-GB" sz="7200">
                <a:latin typeface="Comic Sans MS"/>
                <a:ea typeface="Comic Sans MS"/>
                <a:cs typeface="Comic Sans MS"/>
                <a:sym typeface="Comic Sans MS"/>
              </a:rPr>
              <a:t>e</a:t>
            </a:r>
            <a:endParaRPr sz="7200">
              <a:latin typeface="Comic Sans MS"/>
              <a:ea typeface="Comic Sans MS"/>
              <a:cs typeface="Comic Sans MS"/>
              <a:sym typeface="Comic Sans MS"/>
            </a:endParaRPr>
          </a:p>
        </p:txBody>
      </p:sp>
      <p:sp>
        <p:nvSpPr>
          <p:cNvPr id="1216" name="Google Shape;1216;p78"/>
          <p:cNvSpPr txBox="1"/>
          <p:nvPr/>
        </p:nvSpPr>
        <p:spPr>
          <a:xfrm>
            <a:off x="4211625" y="3056125"/>
            <a:ext cx="37332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/b//ee/</a:t>
            </a:r>
            <a:endParaRPr sz="7200">
              <a:latin typeface="Comic Sans MS"/>
              <a:ea typeface="Comic Sans MS"/>
              <a:cs typeface="Comic Sans MS"/>
              <a:sym typeface="Comic Sans MS"/>
            </a:endParaRPr>
          </a:p>
        </p:txBody>
      </p:sp>
      <p:sp>
        <p:nvSpPr>
          <p:cNvPr id="1217" name="Google Shape;1217;p78"/>
          <p:cNvSpPr txBox="1"/>
          <p:nvPr/>
        </p:nvSpPr>
        <p:spPr>
          <a:xfrm>
            <a:off x="5462774" y="1681825"/>
            <a:ext cx="1230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pic>
        <p:nvPicPr>
          <p:cNvPr id="1218" name="Google Shape;1218;p78"/>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15"/>
                                        </p:tgtEl>
                                        <p:attrNameLst>
                                          <p:attrName>style.visibility</p:attrName>
                                        </p:attrNameLst>
                                      </p:cBhvr>
                                      <p:to>
                                        <p:strVal val="visible"/>
                                      </p:to>
                                    </p:set>
                                    <p:anim calcmode="lin" valueType="num">
                                      <p:cBhvr additive="base">
                                        <p:cTn dur="1000"/>
                                        <p:tgtEl>
                                          <p:spTgt spid="121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17"/>
                                        </p:tgtEl>
                                        <p:attrNameLst>
                                          <p:attrName>style.visibility</p:attrName>
                                        </p:attrNameLst>
                                      </p:cBhvr>
                                      <p:to>
                                        <p:strVal val="visible"/>
                                      </p:to>
                                    </p:set>
                                    <p:anim calcmode="lin" valueType="num">
                                      <p:cBhvr additive="base">
                                        <p:cTn dur="1000"/>
                                        <p:tgtEl>
                                          <p:spTgt spid="121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16"/>
                                        </p:tgtEl>
                                        <p:attrNameLst>
                                          <p:attrName>style.visibility</p:attrName>
                                        </p:attrNameLst>
                                      </p:cBhvr>
                                      <p:to>
                                        <p:strVal val="visible"/>
                                      </p:to>
                                    </p:set>
                                    <p:anim calcmode="lin" valueType="num">
                                      <p:cBhvr additive="base">
                                        <p:cTn dur="1000"/>
                                        <p:tgtEl>
                                          <p:spTgt spid="121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79"/>
          <p:cNvSpPr/>
          <p:nvPr/>
        </p:nvSpPr>
        <p:spPr>
          <a:xfrm>
            <a:off x="3284475" y="256225"/>
            <a:ext cx="5587500" cy="42255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4" name="Google Shape;1224;p79"/>
          <p:cNvPicPr preferRelativeResize="0"/>
          <p:nvPr/>
        </p:nvPicPr>
        <p:blipFill>
          <a:blip r:embed="rId3">
            <a:alphaModFix/>
          </a:blip>
          <a:stretch>
            <a:fillRect/>
          </a:stretch>
        </p:blipFill>
        <p:spPr>
          <a:xfrm>
            <a:off x="0" y="0"/>
            <a:ext cx="2797300" cy="2933700"/>
          </a:xfrm>
          <a:prstGeom prst="rect">
            <a:avLst/>
          </a:prstGeom>
          <a:noFill/>
          <a:ln>
            <a:noFill/>
          </a:ln>
        </p:spPr>
      </p:pic>
      <p:sp>
        <p:nvSpPr>
          <p:cNvPr id="1225" name="Google Shape;1225;p79"/>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b</a:t>
            </a:r>
            <a:r>
              <a:rPr lang="en-GB" sz="4800">
                <a:latin typeface="Comic Sans MS"/>
                <a:ea typeface="Comic Sans MS"/>
                <a:cs typeface="Comic Sans MS"/>
                <a:sym typeface="Comic Sans MS"/>
              </a:rPr>
              <a:t>e</a:t>
            </a:r>
            <a:endParaRPr sz="4800">
              <a:latin typeface="Comic Sans MS"/>
              <a:ea typeface="Comic Sans MS"/>
              <a:cs typeface="Comic Sans MS"/>
              <a:sym typeface="Comic Sans MS"/>
            </a:endParaRPr>
          </a:p>
        </p:txBody>
      </p:sp>
      <p:sp>
        <p:nvSpPr>
          <p:cNvPr id="1226" name="Google Shape;1226;p79"/>
          <p:cNvSpPr/>
          <p:nvPr/>
        </p:nvSpPr>
        <p:spPr>
          <a:xfrm>
            <a:off x="254975" y="3135925"/>
            <a:ext cx="2662800" cy="18645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1227" name="Google Shape;1227;p79"/>
          <p:cNvSpPr txBox="1"/>
          <p:nvPr/>
        </p:nvSpPr>
        <p:spPr>
          <a:xfrm>
            <a:off x="1096491" y="31709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b</a:t>
            </a:r>
            <a:r>
              <a:rPr lang="en-GB" sz="2400">
                <a:latin typeface="Comic Sans MS"/>
                <a:ea typeface="Comic Sans MS"/>
                <a:cs typeface="Comic Sans MS"/>
                <a:sym typeface="Comic Sans MS"/>
              </a:rPr>
              <a:t>e</a:t>
            </a:r>
            <a:endParaRPr sz="2400">
              <a:latin typeface="Comic Sans MS"/>
              <a:ea typeface="Comic Sans MS"/>
              <a:cs typeface="Comic Sans MS"/>
              <a:sym typeface="Comic Sans MS"/>
            </a:endParaRPr>
          </a:p>
        </p:txBody>
      </p:sp>
      <p:sp>
        <p:nvSpPr>
          <p:cNvPr id="1228" name="Google Shape;1228;p79"/>
          <p:cNvSpPr txBox="1"/>
          <p:nvPr/>
        </p:nvSpPr>
        <p:spPr>
          <a:xfrm>
            <a:off x="720697" y="4371330"/>
            <a:ext cx="17313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/b//ee/</a:t>
            </a:r>
            <a:endParaRPr sz="2400">
              <a:latin typeface="Comic Sans MS"/>
              <a:ea typeface="Comic Sans MS"/>
              <a:cs typeface="Comic Sans MS"/>
              <a:sym typeface="Comic Sans MS"/>
            </a:endParaRPr>
          </a:p>
        </p:txBody>
      </p:sp>
      <p:sp>
        <p:nvSpPr>
          <p:cNvPr id="1229" name="Google Shape;1229;p79"/>
          <p:cNvSpPr txBox="1"/>
          <p:nvPr/>
        </p:nvSpPr>
        <p:spPr>
          <a:xfrm>
            <a:off x="1293073" y="3764945"/>
            <a:ext cx="5865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1230" name="Google Shape;1230;p79"/>
          <p:cNvPicPr preferRelativeResize="0"/>
          <p:nvPr/>
        </p:nvPicPr>
        <p:blipFill>
          <a:blip r:embed="rId4">
            <a:alphaModFix/>
          </a:blip>
          <a:stretch>
            <a:fillRect/>
          </a:stretch>
        </p:blipFill>
        <p:spPr>
          <a:xfrm>
            <a:off x="4366850" y="985799"/>
            <a:ext cx="3422750" cy="2283600"/>
          </a:xfrm>
          <a:prstGeom prst="rect">
            <a:avLst/>
          </a:prstGeom>
          <a:noFill/>
          <a:ln>
            <a:noFill/>
          </a:ln>
        </p:spPr>
      </p:pic>
      <p:pic>
        <p:nvPicPr>
          <p:cNvPr id="1231" name="Google Shape;1231;p79"/>
          <p:cNvPicPr preferRelativeResize="0"/>
          <p:nvPr/>
        </p:nvPicPr>
        <p:blipFill>
          <a:blip r:embed="rId5">
            <a:alphaModFix/>
          </a:blip>
          <a:stretch>
            <a:fillRect/>
          </a:stretch>
        </p:blipFill>
        <p:spPr>
          <a:xfrm>
            <a:off x="7946475" y="4003325"/>
            <a:ext cx="1197526" cy="11975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80"/>
          <p:cNvSpPr/>
          <p:nvPr/>
        </p:nvSpPr>
        <p:spPr>
          <a:xfrm>
            <a:off x="78750" y="123175"/>
            <a:ext cx="8986500" cy="48939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0"/>
          <p:cNvSpPr txBox="1"/>
          <p:nvPr/>
        </p:nvSpPr>
        <p:spPr>
          <a:xfrm>
            <a:off x="249675" y="1375300"/>
            <a:ext cx="12354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b</a:t>
            </a:r>
            <a:r>
              <a:rPr lang="en-GB" sz="4800">
                <a:latin typeface="Comic Sans MS"/>
                <a:ea typeface="Comic Sans MS"/>
                <a:cs typeface="Comic Sans MS"/>
                <a:sym typeface="Comic Sans MS"/>
              </a:rPr>
              <a:t>e</a:t>
            </a:r>
            <a:endParaRPr sz="4800">
              <a:latin typeface="Comic Sans MS"/>
              <a:ea typeface="Comic Sans MS"/>
              <a:cs typeface="Comic Sans MS"/>
              <a:sym typeface="Comic Sans MS"/>
            </a:endParaRPr>
          </a:p>
        </p:txBody>
      </p:sp>
      <p:sp>
        <p:nvSpPr>
          <p:cNvPr id="1238" name="Google Shape;1238;p80"/>
          <p:cNvSpPr txBox="1"/>
          <p:nvPr/>
        </p:nvSpPr>
        <p:spPr>
          <a:xfrm>
            <a:off x="302899" y="2838125"/>
            <a:ext cx="2179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/b/ /ee/</a:t>
            </a:r>
            <a:endParaRPr sz="3600">
              <a:latin typeface="Comic Sans MS"/>
              <a:ea typeface="Comic Sans MS"/>
              <a:cs typeface="Comic Sans MS"/>
              <a:sym typeface="Comic Sans MS"/>
            </a:endParaRPr>
          </a:p>
        </p:txBody>
      </p:sp>
      <p:sp>
        <p:nvSpPr>
          <p:cNvPr id="1239" name="Google Shape;1239;p80"/>
          <p:cNvSpPr txBox="1"/>
          <p:nvPr/>
        </p:nvSpPr>
        <p:spPr>
          <a:xfrm>
            <a:off x="26346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good</a:t>
            </a:r>
            <a:endParaRPr sz="4800">
              <a:latin typeface="Comic Sans MS"/>
              <a:ea typeface="Comic Sans MS"/>
              <a:cs typeface="Comic Sans MS"/>
              <a:sym typeface="Comic Sans MS"/>
            </a:endParaRPr>
          </a:p>
        </p:txBody>
      </p:sp>
      <p:sp>
        <p:nvSpPr>
          <p:cNvPr id="1240" name="Google Shape;1240;p80"/>
          <p:cNvSpPr txBox="1"/>
          <p:nvPr/>
        </p:nvSpPr>
        <p:spPr>
          <a:xfrm>
            <a:off x="2697700" y="2838125"/>
            <a:ext cx="1140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/g/</a:t>
            </a:r>
            <a:endParaRPr sz="3600">
              <a:latin typeface="Comic Sans MS"/>
              <a:ea typeface="Comic Sans MS"/>
              <a:cs typeface="Comic Sans MS"/>
              <a:sym typeface="Comic Sans MS"/>
            </a:endParaRPr>
          </a:p>
        </p:txBody>
      </p:sp>
      <p:pic>
        <p:nvPicPr>
          <p:cNvPr id="1241" name="Google Shape;1241;p80"/>
          <p:cNvPicPr preferRelativeResize="0"/>
          <p:nvPr/>
        </p:nvPicPr>
        <p:blipFill>
          <a:blip r:embed="rId3">
            <a:alphaModFix/>
          </a:blip>
          <a:stretch>
            <a:fillRect/>
          </a:stretch>
        </p:blipFill>
        <p:spPr>
          <a:xfrm>
            <a:off x="0" y="0"/>
            <a:ext cx="1378626" cy="1207500"/>
          </a:xfrm>
          <a:prstGeom prst="rect">
            <a:avLst/>
          </a:prstGeom>
          <a:noFill/>
          <a:ln>
            <a:noFill/>
          </a:ln>
        </p:spPr>
      </p:pic>
      <p:sp>
        <p:nvSpPr>
          <p:cNvPr id="1242" name="Google Shape;1242;p80"/>
          <p:cNvSpPr txBox="1"/>
          <p:nvPr/>
        </p:nvSpPr>
        <p:spPr>
          <a:xfrm>
            <a:off x="285225" y="253325"/>
            <a:ext cx="7347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b</a:t>
            </a:r>
            <a:r>
              <a:rPr lang="en-GB" sz="3000">
                <a:latin typeface="Comic Sans MS"/>
                <a:ea typeface="Comic Sans MS"/>
                <a:cs typeface="Comic Sans MS"/>
                <a:sym typeface="Comic Sans MS"/>
              </a:rPr>
              <a:t>e</a:t>
            </a:r>
            <a:endParaRPr sz="3000">
              <a:latin typeface="Comic Sans MS"/>
              <a:ea typeface="Comic Sans MS"/>
              <a:cs typeface="Comic Sans MS"/>
              <a:sym typeface="Comic Sans MS"/>
            </a:endParaRPr>
          </a:p>
        </p:txBody>
      </p:sp>
      <p:sp>
        <p:nvSpPr>
          <p:cNvPr id="1243" name="Google Shape;1243;p80"/>
          <p:cNvSpPr/>
          <p:nvPr/>
        </p:nvSpPr>
        <p:spPr>
          <a:xfrm>
            <a:off x="1654100" y="225450"/>
            <a:ext cx="3955500" cy="7566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244" name="Google Shape;1244;p80"/>
          <p:cNvSpPr txBox="1"/>
          <p:nvPr/>
        </p:nvSpPr>
        <p:spPr>
          <a:xfrm>
            <a:off x="1864002" y="384950"/>
            <a:ext cx="853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b</a:t>
            </a:r>
            <a:r>
              <a:rPr lang="en-GB" sz="3600">
                <a:latin typeface="Comic Sans MS"/>
                <a:ea typeface="Comic Sans MS"/>
                <a:cs typeface="Comic Sans MS"/>
                <a:sym typeface="Comic Sans MS"/>
              </a:rPr>
              <a:t>e</a:t>
            </a:r>
            <a:endParaRPr sz="3600">
              <a:latin typeface="Comic Sans MS"/>
              <a:ea typeface="Comic Sans MS"/>
              <a:cs typeface="Comic Sans MS"/>
              <a:sym typeface="Comic Sans MS"/>
            </a:endParaRPr>
          </a:p>
        </p:txBody>
      </p:sp>
      <p:sp>
        <p:nvSpPr>
          <p:cNvPr id="1245" name="Google Shape;1245;p80"/>
          <p:cNvSpPr txBox="1"/>
          <p:nvPr/>
        </p:nvSpPr>
        <p:spPr>
          <a:xfrm>
            <a:off x="3506549" y="384957"/>
            <a:ext cx="19686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/b//ee/</a:t>
            </a:r>
            <a:endParaRPr sz="3600">
              <a:latin typeface="Comic Sans MS"/>
              <a:ea typeface="Comic Sans MS"/>
              <a:cs typeface="Comic Sans MS"/>
              <a:sym typeface="Comic Sans MS"/>
            </a:endParaRPr>
          </a:p>
        </p:txBody>
      </p:sp>
      <p:sp>
        <p:nvSpPr>
          <p:cNvPr id="1246" name="Google Shape;1246;p80"/>
          <p:cNvSpPr txBox="1"/>
          <p:nvPr/>
        </p:nvSpPr>
        <p:spPr>
          <a:xfrm>
            <a:off x="2807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1247" name="Google Shape;1247;p80"/>
          <p:cNvPicPr preferRelativeResize="0"/>
          <p:nvPr/>
        </p:nvPicPr>
        <p:blipFill>
          <a:blip r:embed="rId4">
            <a:alphaModFix/>
          </a:blip>
          <a:stretch>
            <a:fillRect/>
          </a:stretch>
        </p:blipFill>
        <p:spPr>
          <a:xfrm>
            <a:off x="466200" y="3815675"/>
            <a:ext cx="1656200" cy="1105000"/>
          </a:xfrm>
          <a:prstGeom prst="rect">
            <a:avLst/>
          </a:prstGeom>
          <a:noFill/>
          <a:ln>
            <a:noFill/>
          </a:ln>
        </p:spPr>
      </p:pic>
      <p:sp>
        <p:nvSpPr>
          <p:cNvPr id="1248" name="Google Shape;1248;p80"/>
          <p:cNvSpPr txBox="1"/>
          <p:nvPr/>
        </p:nvSpPr>
        <p:spPr>
          <a:xfrm>
            <a:off x="3840700" y="2838125"/>
            <a:ext cx="1140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/oo/</a:t>
            </a:r>
            <a:endParaRPr sz="3600">
              <a:latin typeface="Comic Sans MS"/>
              <a:ea typeface="Comic Sans MS"/>
              <a:cs typeface="Comic Sans MS"/>
              <a:sym typeface="Comic Sans MS"/>
            </a:endParaRPr>
          </a:p>
        </p:txBody>
      </p:sp>
      <p:sp>
        <p:nvSpPr>
          <p:cNvPr id="1249" name="Google Shape;1249;p80"/>
          <p:cNvSpPr txBox="1"/>
          <p:nvPr/>
        </p:nvSpPr>
        <p:spPr>
          <a:xfrm>
            <a:off x="4983700" y="2838125"/>
            <a:ext cx="1140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/d/</a:t>
            </a:r>
            <a:endParaRPr sz="3600">
              <a:latin typeface="Comic Sans MS"/>
              <a:ea typeface="Comic Sans MS"/>
              <a:cs typeface="Comic Sans MS"/>
              <a:sym typeface="Comic Sans MS"/>
            </a:endParaRPr>
          </a:p>
        </p:txBody>
      </p:sp>
      <p:pic>
        <p:nvPicPr>
          <p:cNvPr id="1250" name="Google Shape;1250;p80"/>
          <p:cNvPicPr preferRelativeResize="0"/>
          <p:nvPr/>
        </p:nvPicPr>
        <p:blipFill>
          <a:blip r:embed="rId5">
            <a:alphaModFix/>
          </a:blip>
          <a:stretch>
            <a:fillRect/>
          </a:stretch>
        </p:blipFill>
        <p:spPr>
          <a:xfrm>
            <a:off x="5903250" y="790750"/>
            <a:ext cx="1371600" cy="2053300"/>
          </a:xfrm>
          <a:prstGeom prst="rect">
            <a:avLst/>
          </a:prstGeom>
          <a:noFill/>
          <a:ln>
            <a:noFill/>
          </a:ln>
        </p:spPr>
      </p:pic>
      <p:pic>
        <p:nvPicPr>
          <p:cNvPr id="1251" name="Google Shape;1251;p80"/>
          <p:cNvPicPr preferRelativeResize="0"/>
          <p:nvPr/>
        </p:nvPicPr>
        <p:blipFill>
          <a:blip r:embed="rId6">
            <a:alphaModFix/>
          </a:blip>
          <a:stretch>
            <a:fillRect/>
          </a:stretch>
        </p:blipFill>
        <p:spPr>
          <a:xfrm>
            <a:off x="7339900" y="790750"/>
            <a:ext cx="1235401" cy="2053300"/>
          </a:xfrm>
          <a:prstGeom prst="rect">
            <a:avLst/>
          </a:prstGeom>
          <a:noFill/>
          <a:ln>
            <a:noFill/>
          </a:ln>
        </p:spPr>
      </p:pic>
      <p:pic>
        <p:nvPicPr>
          <p:cNvPr id="1252" name="Google Shape;1252;p80"/>
          <p:cNvPicPr preferRelativeResize="0"/>
          <p:nvPr/>
        </p:nvPicPr>
        <p:blipFill>
          <a:blip r:embed="rId7">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gtEl>
                                        <p:attrNameLst>
                                          <p:attrName>style.visibility</p:attrName>
                                        </p:attrNameLst>
                                      </p:cBhvr>
                                      <p:to>
                                        <p:strVal val="visible"/>
                                      </p:to>
                                    </p:set>
                                    <p:animEffect filter="fade" transition="in">
                                      <p:cBhvr>
                                        <p:cTn dur="1000"/>
                                        <p:tgtEl>
                                          <p:spTgt spid="1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8"/>
                                        </p:tgtEl>
                                        <p:attrNameLst>
                                          <p:attrName>style.visibility</p:attrName>
                                        </p:attrNameLst>
                                      </p:cBhvr>
                                      <p:to>
                                        <p:strVal val="visible"/>
                                      </p:to>
                                    </p:set>
                                    <p:animEffect filter="fade" transition="in">
                                      <p:cBhvr>
                                        <p:cTn dur="1000"/>
                                        <p:tgtEl>
                                          <p:spTgt spid="1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7"/>
                                        </p:tgtEl>
                                        <p:attrNameLst>
                                          <p:attrName>style.visibility</p:attrName>
                                        </p:attrNameLst>
                                      </p:cBhvr>
                                      <p:to>
                                        <p:strVal val="visible"/>
                                      </p:to>
                                    </p:set>
                                    <p:animEffect filter="fade" transition="in">
                                      <p:cBhvr>
                                        <p:cTn dur="1000"/>
                                        <p:tgtEl>
                                          <p:spTgt spid="1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9"/>
                                        </p:tgtEl>
                                        <p:attrNameLst>
                                          <p:attrName>style.visibility</p:attrName>
                                        </p:attrNameLst>
                                      </p:cBhvr>
                                      <p:to>
                                        <p:strVal val="visible"/>
                                      </p:to>
                                    </p:set>
                                    <p:animEffect filter="fade" transition="in">
                                      <p:cBhvr>
                                        <p:cTn dur="1000"/>
                                        <p:tgtEl>
                                          <p:spTgt spid="1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1000"/>
                                        <p:tgtEl>
                                          <p:spTgt spid="124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48"/>
                                        </p:tgtEl>
                                        <p:attrNameLst>
                                          <p:attrName>style.visibility</p:attrName>
                                        </p:attrNameLst>
                                      </p:cBhvr>
                                      <p:to>
                                        <p:strVal val="visible"/>
                                      </p:to>
                                    </p:set>
                                    <p:animEffect filter="fade" transition="in">
                                      <p:cBhvr>
                                        <p:cTn dur="1000"/>
                                        <p:tgtEl>
                                          <p:spTgt spid="124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49"/>
                                        </p:tgtEl>
                                        <p:attrNameLst>
                                          <p:attrName>style.visibility</p:attrName>
                                        </p:attrNameLst>
                                      </p:cBhvr>
                                      <p:to>
                                        <p:strVal val="visible"/>
                                      </p:to>
                                    </p:set>
                                    <p:animEffect filter="fade" transition="in">
                                      <p:cBhvr>
                                        <p:cTn dur="1000"/>
                                        <p:tgtEl>
                                          <p:spTgt spid="1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0"/>
                                        </p:tgtEl>
                                        <p:attrNameLst>
                                          <p:attrName>style.visibility</p:attrName>
                                        </p:attrNameLst>
                                      </p:cBhvr>
                                      <p:to>
                                        <p:strVal val="visible"/>
                                      </p:to>
                                    </p:set>
                                    <p:animEffect filter="fade" transition="in">
                                      <p:cBhvr>
                                        <p:cTn dur="1000"/>
                                        <p:tgtEl>
                                          <p:spTgt spid="1250"/>
                                        </p:tgtEl>
                                      </p:cBhvr>
                                    </p:animEffect>
                                  </p:childTnLst>
                                </p:cTn>
                              </p:par>
                              <p:par>
                                <p:cTn fill="hold" nodeType="withEffect" presetClass="entr" presetID="10" presetSubtype="0">
                                  <p:stCondLst>
                                    <p:cond delay="0"/>
                                  </p:stCondLst>
                                  <p:childTnLst>
                                    <p:set>
                                      <p:cBhvr>
                                        <p:cTn dur="1" fill="hold">
                                          <p:stCondLst>
                                            <p:cond delay="0"/>
                                          </p:stCondLst>
                                        </p:cTn>
                                        <p:tgtEl>
                                          <p:spTgt spid="1251"/>
                                        </p:tgtEl>
                                        <p:attrNameLst>
                                          <p:attrName>style.visibility</p:attrName>
                                        </p:attrNameLst>
                                      </p:cBhvr>
                                      <p:to>
                                        <p:strVal val="visible"/>
                                      </p:to>
                                    </p:set>
                                    <p:animEffect filter="fade" transition="in">
                                      <p:cBhvr>
                                        <p:cTn dur="1000"/>
                                        <p:tgtEl>
                                          <p:spTgt spid="1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51"/>
                                        </p:tgtEl>
                                      </p:cBhvr>
                                    </p:animEffect>
                                    <p:set>
                                      <p:cBhvr>
                                        <p:cTn dur="1" fill="hold">
                                          <p:stCondLst>
                                            <p:cond delay="1000"/>
                                          </p:stCondLst>
                                        </p:cTn>
                                        <p:tgtEl>
                                          <p:spTgt spid="12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81"/>
          <p:cNvSpPr/>
          <p:nvPr/>
        </p:nvSpPr>
        <p:spPr>
          <a:xfrm>
            <a:off x="78750" y="123175"/>
            <a:ext cx="8986500" cy="48939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1"/>
          <p:cNvSpPr txBox="1"/>
          <p:nvPr/>
        </p:nvSpPr>
        <p:spPr>
          <a:xfrm>
            <a:off x="249675" y="1375300"/>
            <a:ext cx="12354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be</a:t>
            </a:r>
            <a:endParaRPr sz="4800">
              <a:latin typeface="Comic Sans MS"/>
              <a:ea typeface="Comic Sans MS"/>
              <a:cs typeface="Comic Sans MS"/>
              <a:sym typeface="Comic Sans MS"/>
            </a:endParaRPr>
          </a:p>
        </p:txBody>
      </p:sp>
      <p:sp>
        <p:nvSpPr>
          <p:cNvPr id="1259" name="Google Shape;1259;p81"/>
          <p:cNvSpPr txBox="1"/>
          <p:nvPr/>
        </p:nvSpPr>
        <p:spPr>
          <a:xfrm>
            <a:off x="302899" y="2838125"/>
            <a:ext cx="2179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/b/ /ee/</a:t>
            </a:r>
            <a:endParaRPr sz="3600">
              <a:latin typeface="Comic Sans MS"/>
              <a:ea typeface="Comic Sans MS"/>
              <a:cs typeface="Comic Sans MS"/>
              <a:sym typeface="Comic Sans MS"/>
            </a:endParaRPr>
          </a:p>
        </p:txBody>
      </p:sp>
      <p:sp>
        <p:nvSpPr>
          <p:cNvPr id="1260" name="Google Shape;1260;p81"/>
          <p:cNvSpPr txBox="1"/>
          <p:nvPr/>
        </p:nvSpPr>
        <p:spPr>
          <a:xfrm>
            <a:off x="2634703" y="1385250"/>
            <a:ext cx="1968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quiet</a:t>
            </a:r>
            <a:endParaRPr sz="4800">
              <a:latin typeface="Comic Sans MS"/>
              <a:ea typeface="Comic Sans MS"/>
              <a:cs typeface="Comic Sans MS"/>
              <a:sym typeface="Comic Sans MS"/>
            </a:endParaRPr>
          </a:p>
        </p:txBody>
      </p:sp>
      <p:sp>
        <p:nvSpPr>
          <p:cNvPr id="1261" name="Google Shape;1261;p81"/>
          <p:cNvSpPr txBox="1"/>
          <p:nvPr/>
        </p:nvSpPr>
        <p:spPr>
          <a:xfrm>
            <a:off x="2697700" y="2838125"/>
            <a:ext cx="1140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/qu/</a:t>
            </a:r>
            <a:endParaRPr sz="3600">
              <a:latin typeface="Comic Sans MS"/>
              <a:ea typeface="Comic Sans MS"/>
              <a:cs typeface="Comic Sans MS"/>
              <a:sym typeface="Comic Sans MS"/>
            </a:endParaRPr>
          </a:p>
        </p:txBody>
      </p:sp>
      <p:pic>
        <p:nvPicPr>
          <p:cNvPr id="1262" name="Google Shape;1262;p81"/>
          <p:cNvPicPr preferRelativeResize="0"/>
          <p:nvPr/>
        </p:nvPicPr>
        <p:blipFill>
          <a:blip r:embed="rId3">
            <a:alphaModFix/>
          </a:blip>
          <a:stretch>
            <a:fillRect/>
          </a:stretch>
        </p:blipFill>
        <p:spPr>
          <a:xfrm>
            <a:off x="0" y="0"/>
            <a:ext cx="1378626" cy="1207500"/>
          </a:xfrm>
          <a:prstGeom prst="rect">
            <a:avLst/>
          </a:prstGeom>
          <a:noFill/>
          <a:ln>
            <a:noFill/>
          </a:ln>
        </p:spPr>
      </p:pic>
      <p:sp>
        <p:nvSpPr>
          <p:cNvPr id="1263" name="Google Shape;1263;p81"/>
          <p:cNvSpPr txBox="1"/>
          <p:nvPr/>
        </p:nvSpPr>
        <p:spPr>
          <a:xfrm>
            <a:off x="285225" y="253325"/>
            <a:ext cx="7347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be</a:t>
            </a:r>
            <a:endParaRPr sz="3000">
              <a:latin typeface="Comic Sans MS"/>
              <a:ea typeface="Comic Sans MS"/>
              <a:cs typeface="Comic Sans MS"/>
              <a:sym typeface="Comic Sans MS"/>
            </a:endParaRPr>
          </a:p>
        </p:txBody>
      </p:sp>
      <p:sp>
        <p:nvSpPr>
          <p:cNvPr id="1264" name="Google Shape;1264;p81"/>
          <p:cNvSpPr/>
          <p:nvPr/>
        </p:nvSpPr>
        <p:spPr>
          <a:xfrm>
            <a:off x="1654100" y="225450"/>
            <a:ext cx="3955500" cy="7566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265" name="Google Shape;1265;p81"/>
          <p:cNvSpPr txBox="1"/>
          <p:nvPr/>
        </p:nvSpPr>
        <p:spPr>
          <a:xfrm>
            <a:off x="1864002" y="384950"/>
            <a:ext cx="853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be</a:t>
            </a:r>
            <a:endParaRPr sz="3600">
              <a:latin typeface="Comic Sans MS"/>
              <a:ea typeface="Comic Sans MS"/>
              <a:cs typeface="Comic Sans MS"/>
              <a:sym typeface="Comic Sans MS"/>
            </a:endParaRPr>
          </a:p>
        </p:txBody>
      </p:sp>
      <p:sp>
        <p:nvSpPr>
          <p:cNvPr id="1266" name="Google Shape;1266;p81"/>
          <p:cNvSpPr txBox="1"/>
          <p:nvPr/>
        </p:nvSpPr>
        <p:spPr>
          <a:xfrm>
            <a:off x="3506549" y="384957"/>
            <a:ext cx="19686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/b//ee/</a:t>
            </a:r>
            <a:endParaRPr sz="3600">
              <a:latin typeface="Comic Sans MS"/>
              <a:ea typeface="Comic Sans MS"/>
              <a:cs typeface="Comic Sans MS"/>
              <a:sym typeface="Comic Sans MS"/>
            </a:endParaRPr>
          </a:p>
        </p:txBody>
      </p:sp>
      <p:sp>
        <p:nvSpPr>
          <p:cNvPr id="1267" name="Google Shape;1267;p81"/>
          <p:cNvSpPr txBox="1"/>
          <p:nvPr/>
        </p:nvSpPr>
        <p:spPr>
          <a:xfrm>
            <a:off x="2807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1268" name="Google Shape;1268;p81"/>
          <p:cNvPicPr preferRelativeResize="0"/>
          <p:nvPr/>
        </p:nvPicPr>
        <p:blipFill>
          <a:blip r:embed="rId4">
            <a:alphaModFix/>
          </a:blip>
          <a:stretch>
            <a:fillRect/>
          </a:stretch>
        </p:blipFill>
        <p:spPr>
          <a:xfrm>
            <a:off x="466200" y="3815675"/>
            <a:ext cx="1656200" cy="1105000"/>
          </a:xfrm>
          <a:prstGeom prst="rect">
            <a:avLst/>
          </a:prstGeom>
          <a:noFill/>
          <a:ln>
            <a:noFill/>
          </a:ln>
        </p:spPr>
      </p:pic>
      <p:sp>
        <p:nvSpPr>
          <p:cNvPr id="1269" name="Google Shape;1269;p81"/>
          <p:cNvSpPr txBox="1"/>
          <p:nvPr/>
        </p:nvSpPr>
        <p:spPr>
          <a:xfrm>
            <a:off x="3840700" y="2838125"/>
            <a:ext cx="1140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/ie/</a:t>
            </a:r>
            <a:endParaRPr sz="3600">
              <a:latin typeface="Comic Sans MS"/>
              <a:ea typeface="Comic Sans MS"/>
              <a:cs typeface="Comic Sans MS"/>
              <a:sym typeface="Comic Sans MS"/>
            </a:endParaRPr>
          </a:p>
        </p:txBody>
      </p:sp>
      <p:sp>
        <p:nvSpPr>
          <p:cNvPr id="1270" name="Google Shape;1270;p81"/>
          <p:cNvSpPr txBox="1"/>
          <p:nvPr/>
        </p:nvSpPr>
        <p:spPr>
          <a:xfrm>
            <a:off x="4983700" y="2838125"/>
            <a:ext cx="1140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/e/</a:t>
            </a:r>
            <a:endParaRPr sz="3600">
              <a:latin typeface="Comic Sans MS"/>
              <a:ea typeface="Comic Sans MS"/>
              <a:cs typeface="Comic Sans MS"/>
              <a:sym typeface="Comic Sans MS"/>
            </a:endParaRPr>
          </a:p>
        </p:txBody>
      </p:sp>
      <p:sp>
        <p:nvSpPr>
          <p:cNvPr id="1271" name="Google Shape;1271;p81"/>
          <p:cNvSpPr txBox="1"/>
          <p:nvPr/>
        </p:nvSpPr>
        <p:spPr>
          <a:xfrm>
            <a:off x="6126700" y="2838125"/>
            <a:ext cx="1140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a:t>
            </a:r>
            <a:endParaRPr sz="3600">
              <a:latin typeface="Comic Sans MS"/>
              <a:ea typeface="Comic Sans MS"/>
              <a:cs typeface="Comic Sans MS"/>
              <a:sym typeface="Comic Sans MS"/>
            </a:endParaRPr>
          </a:p>
        </p:txBody>
      </p:sp>
      <p:pic>
        <p:nvPicPr>
          <p:cNvPr id="1272" name="Google Shape;1272;p81"/>
          <p:cNvPicPr preferRelativeResize="0"/>
          <p:nvPr/>
        </p:nvPicPr>
        <p:blipFill>
          <a:blip r:embed="rId5">
            <a:alphaModFix/>
          </a:blip>
          <a:stretch>
            <a:fillRect/>
          </a:stretch>
        </p:blipFill>
        <p:spPr>
          <a:xfrm>
            <a:off x="5185901" y="1077363"/>
            <a:ext cx="1378625" cy="1665454"/>
          </a:xfrm>
          <a:prstGeom prst="rect">
            <a:avLst/>
          </a:prstGeom>
          <a:noFill/>
          <a:ln>
            <a:noFill/>
          </a:ln>
        </p:spPr>
      </p:pic>
      <p:pic>
        <p:nvPicPr>
          <p:cNvPr id="1273" name="Google Shape;1273;p81"/>
          <p:cNvPicPr preferRelativeResize="0"/>
          <p:nvPr/>
        </p:nvPicPr>
        <p:blipFill>
          <a:blip r:embed="rId6">
            <a:alphaModFix/>
          </a:blip>
          <a:stretch>
            <a:fillRect/>
          </a:stretch>
        </p:blipFill>
        <p:spPr>
          <a:xfrm>
            <a:off x="6742824" y="1299838"/>
            <a:ext cx="1968600" cy="1378331"/>
          </a:xfrm>
          <a:prstGeom prst="rect">
            <a:avLst/>
          </a:prstGeom>
          <a:noFill/>
          <a:ln>
            <a:noFill/>
          </a:ln>
        </p:spPr>
      </p:pic>
      <p:pic>
        <p:nvPicPr>
          <p:cNvPr id="1274" name="Google Shape;1274;p81"/>
          <p:cNvPicPr preferRelativeResize="0"/>
          <p:nvPr/>
        </p:nvPicPr>
        <p:blipFill>
          <a:blip r:embed="rId7">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8"/>
                                        </p:tgtEl>
                                        <p:attrNameLst>
                                          <p:attrName>style.visibility</p:attrName>
                                        </p:attrNameLst>
                                      </p:cBhvr>
                                      <p:to>
                                        <p:strVal val="visible"/>
                                      </p:to>
                                    </p:set>
                                    <p:animEffect filter="fade" transition="in">
                                      <p:cBhvr>
                                        <p:cTn dur="1000"/>
                                        <p:tgtEl>
                                          <p:spTgt spid="1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1000"/>
                                        <p:tgtEl>
                                          <p:spTgt spid="1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8"/>
                                        </p:tgtEl>
                                        <p:attrNameLst>
                                          <p:attrName>style.visibility</p:attrName>
                                        </p:attrNameLst>
                                      </p:cBhvr>
                                      <p:to>
                                        <p:strVal val="visible"/>
                                      </p:to>
                                    </p:set>
                                    <p:animEffect filter="fade" transition="in">
                                      <p:cBhvr>
                                        <p:cTn dur="1000"/>
                                        <p:tgtEl>
                                          <p:spTgt spid="1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0"/>
                                        </p:tgtEl>
                                        <p:attrNameLst>
                                          <p:attrName>style.visibility</p:attrName>
                                        </p:attrNameLst>
                                      </p:cBhvr>
                                      <p:to>
                                        <p:strVal val="visible"/>
                                      </p:to>
                                    </p:set>
                                    <p:animEffect filter="fade" transition="in">
                                      <p:cBhvr>
                                        <p:cTn dur="1000"/>
                                        <p:tgtEl>
                                          <p:spTgt spid="1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1"/>
                                        </p:tgtEl>
                                        <p:attrNameLst>
                                          <p:attrName>style.visibility</p:attrName>
                                        </p:attrNameLst>
                                      </p:cBhvr>
                                      <p:to>
                                        <p:strVal val="visible"/>
                                      </p:to>
                                    </p:set>
                                    <p:animEffect filter="fade" transition="in">
                                      <p:cBhvr>
                                        <p:cTn dur="1000"/>
                                        <p:tgtEl>
                                          <p:spTgt spid="126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1000"/>
                                        <p:tgtEl>
                                          <p:spTgt spid="126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70"/>
                                        </p:tgtEl>
                                        <p:attrNameLst>
                                          <p:attrName>style.visibility</p:attrName>
                                        </p:attrNameLst>
                                      </p:cBhvr>
                                      <p:to>
                                        <p:strVal val="visible"/>
                                      </p:to>
                                    </p:set>
                                    <p:animEffect filter="fade" transition="in">
                                      <p:cBhvr>
                                        <p:cTn dur="1000"/>
                                        <p:tgtEl>
                                          <p:spTgt spid="127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71"/>
                                        </p:tgtEl>
                                        <p:attrNameLst>
                                          <p:attrName>style.visibility</p:attrName>
                                        </p:attrNameLst>
                                      </p:cBhvr>
                                      <p:to>
                                        <p:strVal val="visible"/>
                                      </p:to>
                                    </p:set>
                                    <p:animEffect filter="fade" transition="in">
                                      <p:cBhvr>
                                        <p:cTn dur="1000"/>
                                        <p:tgtEl>
                                          <p:spTgt spid="1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1000"/>
                                        <p:tgtEl>
                                          <p:spTgt spid="1272"/>
                                        </p:tgtEl>
                                      </p:cBhvr>
                                    </p:animEffect>
                                  </p:childTnLst>
                                </p:cTn>
                              </p:par>
                              <p:par>
                                <p:cTn fill="hold" nodeType="withEffect" presetClass="entr" presetID="10" presetSubtype="0">
                                  <p:stCondLst>
                                    <p:cond delay="0"/>
                                  </p:stCondLst>
                                  <p:childTnLst>
                                    <p:set>
                                      <p:cBhvr>
                                        <p:cTn dur="1" fill="hold">
                                          <p:stCondLst>
                                            <p:cond delay="0"/>
                                          </p:stCondLst>
                                        </p:cTn>
                                        <p:tgtEl>
                                          <p:spTgt spid="1273"/>
                                        </p:tgtEl>
                                        <p:attrNameLst>
                                          <p:attrName>style.visibility</p:attrName>
                                        </p:attrNameLst>
                                      </p:cBhvr>
                                      <p:to>
                                        <p:strVal val="visible"/>
                                      </p:to>
                                    </p:set>
                                    <p:animEffect filter="fade" transition="in">
                                      <p:cBhvr>
                                        <p:cTn dur="1000"/>
                                        <p:tgtEl>
                                          <p:spTgt spid="1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73"/>
                                        </p:tgtEl>
                                      </p:cBhvr>
                                    </p:animEffect>
                                    <p:set>
                                      <p:cBhvr>
                                        <p:cTn dur="1" fill="hold">
                                          <p:stCondLst>
                                            <p:cond delay="1000"/>
                                          </p:stCondLst>
                                        </p:cTn>
                                        <p:tgtEl>
                                          <p:spTgt spid="127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p:nvPr/>
        </p:nvSpPr>
        <p:spPr>
          <a:xfrm>
            <a:off x="96850" y="3211725"/>
            <a:ext cx="2797200" cy="16635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pic>
        <p:nvPicPr>
          <p:cNvPr id="133" name="Google Shape;133;p19"/>
          <p:cNvPicPr preferRelativeResize="0"/>
          <p:nvPr/>
        </p:nvPicPr>
        <p:blipFill>
          <a:blip r:embed="rId3">
            <a:alphaModFix/>
          </a:blip>
          <a:stretch>
            <a:fillRect/>
          </a:stretch>
        </p:blipFill>
        <p:spPr>
          <a:xfrm>
            <a:off x="0" y="0"/>
            <a:ext cx="2797300" cy="2933700"/>
          </a:xfrm>
          <a:prstGeom prst="rect">
            <a:avLst/>
          </a:prstGeom>
          <a:noFill/>
          <a:ln>
            <a:noFill/>
          </a:ln>
        </p:spPr>
      </p:pic>
      <p:sp>
        <p:nvSpPr>
          <p:cNvPr id="134" name="Google Shape;134;p19"/>
          <p:cNvSpPr txBox="1"/>
          <p:nvPr/>
        </p:nvSpPr>
        <p:spPr>
          <a:xfrm>
            <a:off x="887964" y="985752"/>
            <a:ext cx="10215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I</a:t>
            </a:r>
            <a:endParaRPr sz="7200">
              <a:latin typeface="Comic Sans MS"/>
              <a:ea typeface="Comic Sans MS"/>
              <a:cs typeface="Comic Sans MS"/>
              <a:sym typeface="Comic Sans MS"/>
            </a:endParaRPr>
          </a:p>
        </p:txBody>
      </p:sp>
      <p:sp>
        <p:nvSpPr>
          <p:cNvPr id="135" name="Google Shape;135;p19"/>
          <p:cNvSpPr txBox="1"/>
          <p:nvPr/>
        </p:nvSpPr>
        <p:spPr>
          <a:xfrm>
            <a:off x="312691" y="3562425"/>
            <a:ext cx="5781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sp>
        <p:nvSpPr>
          <p:cNvPr id="136" name="Google Shape;136;p19"/>
          <p:cNvSpPr txBox="1"/>
          <p:nvPr/>
        </p:nvSpPr>
        <p:spPr>
          <a:xfrm>
            <a:off x="1468913" y="3562425"/>
            <a:ext cx="1209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/ie/</a:t>
            </a:r>
            <a:endParaRPr sz="3600">
              <a:latin typeface="Comic Sans MS"/>
              <a:ea typeface="Comic Sans MS"/>
              <a:cs typeface="Comic Sans MS"/>
              <a:sym typeface="Comic Sans MS"/>
            </a:endParaRPr>
          </a:p>
        </p:txBody>
      </p:sp>
      <p:sp>
        <p:nvSpPr>
          <p:cNvPr id="137" name="Google Shape;137;p19"/>
          <p:cNvSpPr txBox="1"/>
          <p:nvPr/>
        </p:nvSpPr>
        <p:spPr>
          <a:xfrm>
            <a:off x="890805" y="3562425"/>
            <a:ext cx="5781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38" name="Google Shape;138;p19"/>
          <p:cNvSpPr/>
          <p:nvPr/>
        </p:nvSpPr>
        <p:spPr>
          <a:xfrm>
            <a:off x="3135700" y="196200"/>
            <a:ext cx="5850900" cy="47511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txBox="1"/>
          <p:nvPr/>
        </p:nvSpPr>
        <p:spPr>
          <a:xfrm>
            <a:off x="3779238" y="360200"/>
            <a:ext cx="1021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a:t>
            </a:r>
            <a:endParaRPr sz="4800">
              <a:latin typeface="Comic Sans MS"/>
              <a:ea typeface="Comic Sans MS"/>
              <a:cs typeface="Comic Sans MS"/>
              <a:sym typeface="Comic Sans MS"/>
            </a:endParaRPr>
          </a:p>
        </p:txBody>
      </p:sp>
      <p:sp>
        <p:nvSpPr>
          <p:cNvPr id="140" name="Google Shape;140;p19"/>
          <p:cNvSpPr txBox="1"/>
          <p:nvPr/>
        </p:nvSpPr>
        <p:spPr>
          <a:xfrm>
            <a:off x="3602850" y="1583925"/>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/ie/</a:t>
            </a:r>
            <a:endParaRPr sz="4800">
              <a:latin typeface="Comic Sans MS"/>
              <a:ea typeface="Comic Sans MS"/>
              <a:cs typeface="Comic Sans MS"/>
              <a:sym typeface="Comic Sans MS"/>
            </a:endParaRPr>
          </a:p>
        </p:txBody>
      </p:sp>
      <p:sp>
        <p:nvSpPr>
          <p:cNvPr id="141" name="Google Shape;141;p19"/>
          <p:cNvSpPr txBox="1"/>
          <p:nvPr/>
        </p:nvSpPr>
        <p:spPr>
          <a:xfrm>
            <a:off x="5216850" y="360200"/>
            <a:ext cx="15162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cook</a:t>
            </a:r>
            <a:endParaRPr sz="4800">
              <a:latin typeface="Comic Sans MS"/>
              <a:ea typeface="Comic Sans MS"/>
              <a:cs typeface="Comic Sans MS"/>
              <a:sym typeface="Comic Sans MS"/>
            </a:endParaRPr>
          </a:p>
        </p:txBody>
      </p:sp>
      <p:sp>
        <p:nvSpPr>
          <p:cNvPr id="142" name="Google Shape;142;p19"/>
          <p:cNvSpPr txBox="1"/>
          <p:nvPr/>
        </p:nvSpPr>
        <p:spPr>
          <a:xfrm>
            <a:off x="5216850" y="1583925"/>
            <a:ext cx="1124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/c/</a:t>
            </a:r>
            <a:endParaRPr sz="4800">
              <a:latin typeface="Comic Sans MS"/>
              <a:ea typeface="Comic Sans MS"/>
              <a:cs typeface="Comic Sans MS"/>
              <a:sym typeface="Comic Sans MS"/>
            </a:endParaRPr>
          </a:p>
        </p:txBody>
      </p:sp>
      <p:pic>
        <p:nvPicPr>
          <p:cNvPr id="143" name="Google Shape;143;p19"/>
          <p:cNvPicPr preferRelativeResize="0"/>
          <p:nvPr/>
        </p:nvPicPr>
        <p:blipFill>
          <a:blip r:embed="rId4">
            <a:alphaModFix/>
          </a:blip>
          <a:stretch>
            <a:fillRect/>
          </a:stretch>
        </p:blipFill>
        <p:spPr>
          <a:xfrm>
            <a:off x="3602850" y="2807650"/>
            <a:ext cx="1374299" cy="1374299"/>
          </a:xfrm>
          <a:prstGeom prst="rect">
            <a:avLst/>
          </a:prstGeom>
          <a:noFill/>
          <a:ln>
            <a:noFill/>
          </a:ln>
        </p:spPr>
      </p:pic>
      <p:sp>
        <p:nvSpPr>
          <p:cNvPr id="144" name="Google Shape;144;p19"/>
          <p:cNvSpPr txBox="1"/>
          <p:nvPr/>
        </p:nvSpPr>
        <p:spPr>
          <a:xfrm>
            <a:off x="6284250" y="1583925"/>
            <a:ext cx="15162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/oo/</a:t>
            </a:r>
            <a:endParaRPr sz="4800">
              <a:latin typeface="Comic Sans MS"/>
              <a:ea typeface="Comic Sans MS"/>
              <a:cs typeface="Comic Sans MS"/>
              <a:sym typeface="Comic Sans MS"/>
            </a:endParaRPr>
          </a:p>
        </p:txBody>
      </p:sp>
      <p:sp>
        <p:nvSpPr>
          <p:cNvPr id="145" name="Google Shape;145;p19"/>
          <p:cNvSpPr txBox="1"/>
          <p:nvPr/>
        </p:nvSpPr>
        <p:spPr>
          <a:xfrm>
            <a:off x="7777300" y="1583925"/>
            <a:ext cx="1209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/k/</a:t>
            </a:r>
            <a:endParaRPr sz="4800">
              <a:latin typeface="Comic Sans MS"/>
              <a:ea typeface="Comic Sans MS"/>
              <a:cs typeface="Comic Sans MS"/>
              <a:sym typeface="Comic Sans MS"/>
            </a:endParaRPr>
          </a:p>
        </p:txBody>
      </p:sp>
      <p:pic>
        <p:nvPicPr>
          <p:cNvPr id="146" name="Google Shape;146;p19"/>
          <p:cNvPicPr preferRelativeResize="0"/>
          <p:nvPr/>
        </p:nvPicPr>
        <p:blipFill>
          <a:blip r:embed="rId5">
            <a:alphaModFix/>
          </a:blip>
          <a:stretch>
            <a:fillRect/>
          </a:stretch>
        </p:blipFill>
        <p:spPr>
          <a:xfrm>
            <a:off x="5287800" y="2807650"/>
            <a:ext cx="1374300" cy="1374300"/>
          </a:xfrm>
          <a:prstGeom prst="rect">
            <a:avLst/>
          </a:prstGeom>
          <a:noFill/>
          <a:ln>
            <a:noFill/>
          </a:ln>
        </p:spPr>
      </p:pic>
      <p:pic>
        <p:nvPicPr>
          <p:cNvPr id="147" name="Google Shape;147;p19"/>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82"/>
          <p:cNvSpPr/>
          <p:nvPr/>
        </p:nvSpPr>
        <p:spPr>
          <a:xfrm>
            <a:off x="78750" y="123175"/>
            <a:ext cx="8986500" cy="48939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2"/>
          <p:cNvSpPr txBox="1"/>
          <p:nvPr/>
        </p:nvSpPr>
        <p:spPr>
          <a:xfrm>
            <a:off x="249675" y="1375300"/>
            <a:ext cx="12354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be</a:t>
            </a:r>
            <a:endParaRPr sz="4800">
              <a:latin typeface="Comic Sans MS"/>
              <a:ea typeface="Comic Sans MS"/>
              <a:cs typeface="Comic Sans MS"/>
              <a:sym typeface="Comic Sans MS"/>
            </a:endParaRPr>
          </a:p>
        </p:txBody>
      </p:sp>
      <p:sp>
        <p:nvSpPr>
          <p:cNvPr id="1281" name="Google Shape;1281;p82"/>
          <p:cNvSpPr txBox="1"/>
          <p:nvPr/>
        </p:nvSpPr>
        <p:spPr>
          <a:xfrm>
            <a:off x="302899" y="2838125"/>
            <a:ext cx="2179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/b/ /ee/</a:t>
            </a:r>
            <a:endParaRPr sz="3600">
              <a:latin typeface="Comic Sans MS"/>
              <a:ea typeface="Comic Sans MS"/>
              <a:cs typeface="Comic Sans MS"/>
              <a:sym typeface="Comic Sans MS"/>
            </a:endParaRPr>
          </a:p>
        </p:txBody>
      </p:sp>
      <p:sp>
        <p:nvSpPr>
          <p:cNvPr id="1282" name="Google Shape;1282;p82"/>
          <p:cNvSpPr txBox="1"/>
          <p:nvPr/>
        </p:nvSpPr>
        <p:spPr>
          <a:xfrm>
            <a:off x="2634703" y="1385250"/>
            <a:ext cx="1968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kind</a:t>
            </a:r>
            <a:endParaRPr sz="4800">
              <a:latin typeface="Comic Sans MS"/>
              <a:ea typeface="Comic Sans MS"/>
              <a:cs typeface="Comic Sans MS"/>
              <a:sym typeface="Comic Sans MS"/>
            </a:endParaRPr>
          </a:p>
        </p:txBody>
      </p:sp>
      <p:sp>
        <p:nvSpPr>
          <p:cNvPr id="1283" name="Google Shape;1283;p82"/>
          <p:cNvSpPr txBox="1"/>
          <p:nvPr/>
        </p:nvSpPr>
        <p:spPr>
          <a:xfrm>
            <a:off x="2697700" y="2838125"/>
            <a:ext cx="1140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/k/</a:t>
            </a:r>
            <a:endParaRPr sz="3600">
              <a:latin typeface="Comic Sans MS"/>
              <a:ea typeface="Comic Sans MS"/>
              <a:cs typeface="Comic Sans MS"/>
              <a:sym typeface="Comic Sans MS"/>
            </a:endParaRPr>
          </a:p>
        </p:txBody>
      </p:sp>
      <p:pic>
        <p:nvPicPr>
          <p:cNvPr id="1284" name="Google Shape;1284;p82"/>
          <p:cNvPicPr preferRelativeResize="0"/>
          <p:nvPr/>
        </p:nvPicPr>
        <p:blipFill>
          <a:blip r:embed="rId3">
            <a:alphaModFix/>
          </a:blip>
          <a:stretch>
            <a:fillRect/>
          </a:stretch>
        </p:blipFill>
        <p:spPr>
          <a:xfrm>
            <a:off x="0" y="0"/>
            <a:ext cx="1378626" cy="1207500"/>
          </a:xfrm>
          <a:prstGeom prst="rect">
            <a:avLst/>
          </a:prstGeom>
          <a:noFill/>
          <a:ln>
            <a:noFill/>
          </a:ln>
        </p:spPr>
      </p:pic>
      <p:sp>
        <p:nvSpPr>
          <p:cNvPr id="1285" name="Google Shape;1285;p82"/>
          <p:cNvSpPr txBox="1"/>
          <p:nvPr/>
        </p:nvSpPr>
        <p:spPr>
          <a:xfrm>
            <a:off x="285225" y="253325"/>
            <a:ext cx="7347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be</a:t>
            </a:r>
            <a:endParaRPr sz="3000">
              <a:latin typeface="Comic Sans MS"/>
              <a:ea typeface="Comic Sans MS"/>
              <a:cs typeface="Comic Sans MS"/>
              <a:sym typeface="Comic Sans MS"/>
            </a:endParaRPr>
          </a:p>
        </p:txBody>
      </p:sp>
      <p:sp>
        <p:nvSpPr>
          <p:cNvPr id="1286" name="Google Shape;1286;p82"/>
          <p:cNvSpPr/>
          <p:nvPr/>
        </p:nvSpPr>
        <p:spPr>
          <a:xfrm>
            <a:off x="1654100" y="225450"/>
            <a:ext cx="3955500" cy="7566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287" name="Google Shape;1287;p82"/>
          <p:cNvSpPr txBox="1"/>
          <p:nvPr/>
        </p:nvSpPr>
        <p:spPr>
          <a:xfrm>
            <a:off x="1864002" y="384950"/>
            <a:ext cx="853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be</a:t>
            </a:r>
            <a:endParaRPr sz="3600">
              <a:latin typeface="Comic Sans MS"/>
              <a:ea typeface="Comic Sans MS"/>
              <a:cs typeface="Comic Sans MS"/>
              <a:sym typeface="Comic Sans MS"/>
            </a:endParaRPr>
          </a:p>
        </p:txBody>
      </p:sp>
      <p:sp>
        <p:nvSpPr>
          <p:cNvPr id="1288" name="Google Shape;1288;p82"/>
          <p:cNvSpPr txBox="1"/>
          <p:nvPr/>
        </p:nvSpPr>
        <p:spPr>
          <a:xfrm>
            <a:off x="3506549" y="384957"/>
            <a:ext cx="19686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/b//ee/</a:t>
            </a:r>
            <a:endParaRPr sz="3600">
              <a:latin typeface="Comic Sans MS"/>
              <a:ea typeface="Comic Sans MS"/>
              <a:cs typeface="Comic Sans MS"/>
              <a:sym typeface="Comic Sans MS"/>
            </a:endParaRPr>
          </a:p>
        </p:txBody>
      </p:sp>
      <p:sp>
        <p:nvSpPr>
          <p:cNvPr id="1289" name="Google Shape;1289;p82"/>
          <p:cNvSpPr txBox="1"/>
          <p:nvPr/>
        </p:nvSpPr>
        <p:spPr>
          <a:xfrm>
            <a:off x="2807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1290" name="Google Shape;1290;p82"/>
          <p:cNvPicPr preferRelativeResize="0"/>
          <p:nvPr/>
        </p:nvPicPr>
        <p:blipFill>
          <a:blip r:embed="rId4">
            <a:alphaModFix/>
          </a:blip>
          <a:stretch>
            <a:fillRect/>
          </a:stretch>
        </p:blipFill>
        <p:spPr>
          <a:xfrm>
            <a:off x="466200" y="3815675"/>
            <a:ext cx="1656200" cy="1105000"/>
          </a:xfrm>
          <a:prstGeom prst="rect">
            <a:avLst/>
          </a:prstGeom>
          <a:noFill/>
          <a:ln>
            <a:noFill/>
          </a:ln>
        </p:spPr>
      </p:pic>
      <p:sp>
        <p:nvSpPr>
          <p:cNvPr id="1291" name="Google Shape;1291;p82"/>
          <p:cNvSpPr txBox="1"/>
          <p:nvPr/>
        </p:nvSpPr>
        <p:spPr>
          <a:xfrm>
            <a:off x="3840700" y="2838125"/>
            <a:ext cx="1140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/ie/</a:t>
            </a:r>
            <a:endParaRPr sz="3600">
              <a:latin typeface="Comic Sans MS"/>
              <a:ea typeface="Comic Sans MS"/>
              <a:cs typeface="Comic Sans MS"/>
              <a:sym typeface="Comic Sans MS"/>
            </a:endParaRPr>
          </a:p>
        </p:txBody>
      </p:sp>
      <p:sp>
        <p:nvSpPr>
          <p:cNvPr id="1292" name="Google Shape;1292;p82"/>
          <p:cNvSpPr txBox="1"/>
          <p:nvPr/>
        </p:nvSpPr>
        <p:spPr>
          <a:xfrm>
            <a:off x="4983700" y="2838125"/>
            <a:ext cx="1140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/n/</a:t>
            </a:r>
            <a:endParaRPr sz="3600">
              <a:latin typeface="Comic Sans MS"/>
              <a:ea typeface="Comic Sans MS"/>
              <a:cs typeface="Comic Sans MS"/>
              <a:sym typeface="Comic Sans MS"/>
            </a:endParaRPr>
          </a:p>
        </p:txBody>
      </p:sp>
      <p:sp>
        <p:nvSpPr>
          <p:cNvPr id="1293" name="Google Shape;1293;p82"/>
          <p:cNvSpPr txBox="1"/>
          <p:nvPr/>
        </p:nvSpPr>
        <p:spPr>
          <a:xfrm>
            <a:off x="6126700" y="2838125"/>
            <a:ext cx="1140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/d/</a:t>
            </a:r>
            <a:endParaRPr sz="3600">
              <a:latin typeface="Comic Sans MS"/>
              <a:ea typeface="Comic Sans MS"/>
              <a:cs typeface="Comic Sans MS"/>
              <a:sym typeface="Comic Sans MS"/>
            </a:endParaRPr>
          </a:p>
        </p:txBody>
      </p:sp>
      <p:pic>
        <p:nvPicPr>
          <p:cNvPr id="1294" name="Google Shape;1294;p82"/>
          <p:cNvPicPr preferRelativeResize="0"/>
          <p:nvPr/>
        </p:nvPicPr>
        <p:blipFill>
          <a:blip r:embed="rId5">
            <a:alphaModFix/>
          </a:blip>
          <a:stretch>
            <a:fillRect/>
          </a:stretch>
        </p:blipFill>
        <p:spPr>
          <a:xfrm>
            <a:off x="5228025" y="1190910"/>
            <a:ext cx="2626774" cy="1438377"/>
          </a:xfrm>
          <a:prstGeom prst="rect">
            <a:avLst/>
          </a:prstGeom>
          <a:noFill/>
          <a:ln>
            <a:noFill/>
          </a:ln>
        </p:spPr>
      </p:pic>
      <p:pic>
        <p:nvPicPr>
          <p:cNvPr id="1295" name="Google Shape;1295;p82"/>
          <p:cNvPicPr preferRelativeResize="0"/>
          <p:nvPr/>
        </p:nvPicPr>
        <p:blipFill>
          <a:blip r:embed="rId6">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0"/>
                                        </p:tgtEl>
                                        <p:attrNameLst>
                                          <p:attrName>style.visibility</p:attrName>
                                        </p:attrNameLst>
                                      </p:cBhvr>
                                      <p:to>
                                        <p:strVal val="visible"/>
                                      </p:to>
                                    </p:set>
                                    <p:animEffect filter="fade" transition="in">
                                      <p:cBhvr>
                                        <p:cTn dur="1000"/>
                                        <p:tgtEl>
                                          <p:spTgt spid="1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1"/>
                                        </p:tgtEl>
                                        <p:attrNameLst>
                                          <p:attrName>style.visibility</p:attrName>
                                        </p:attrNameLst>
                                      </p:cBhvr>
                                      <p:to>
                                        <p:strVal val="visible"/>
                                      </p:to>
                                    </p:set>
                                    <p:animEffect filter="fade" transition="in">
                                      <p:cBhvr>
                                        <p:cTn dur="1000"/>
                                        <p:tgtEl>
                                          <p:spTgt spid="1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1000"/>
                                        <p:tgtEl>
                                          <p:spTgt spid="1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2"/>
                                        </p:tgtEl>
                                        <p:attrNameLst>
                                          <p:attrName>style.visibility</p:attrName>
                                        </p:attrNameLst>
                                      </p:cBhvr>
                                      <p:to>
                                        <p:strVal val="visible"/>
                                      </p:to>
                                    </p:set>
                                    <p:animEffect filter="fade" transition="in">
                                      <p:cBhvr>
                                        <p:cTn dur="1000"/>
                                        <p:tgtEl>
                                          <p:spTgt spid="1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3"/>
                                        </p:tgtEl>
                                        <p:attrNameLst>
                                          <p:attrName>style.visibility</p:attrName>
                                        </p:attrNameLst>
                                      </p:cBhvr>
                                      <p:to>
                                        <p:strVal val="visible"/>
                                      </p:to>
                                    </p:set>
                                    <p:animEffect filter="fade" transition="in">
                                      <p:cBhvr>
                                        <p:cTn dur="1000"/>
                                        <p:tgtEl>
                                          <p:spTgt spid="12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1000"/>
                                        <p:tgtEl>
                                          <p:spTgt spid="129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1000"/>
                                        <p:tgtEl>
                                          <p:spTgt spid="129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1000"/>
                                        <p:tgtEl>
                                          <p:spTgt spid="1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83"/>
          <p:cNvSpPr/>
          <p:nvPr/>
        </p:nvSpPr>
        <p:spPr>
          <a:xfrm>
            <a:off x="3284475" y="256225"/>
            <a:ext cx="5644800" cy="37470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1" name="Google Shape;1301;p83"/>
          <p:cNvPicPr preferRelativeResize="0"/>
          <p:nvPr/>
        </p:nvPicPr>
        <p:blipFill>
          <a:blip r:embed="rId3">
            <a:alphaModFix/>
          </a:blip>
          <a:stretch>
            <a:fillRect/>
          </a:stretch>
        </p:blipFill>
        <p:spPr>
          <a:xfrm>
            <a:off x="0" y="0"/>
            <a:ext cx="2797300" cy="2933700"/>
          </a:xfrm>
          <a:prstGeom prst="rect">
            <a:avLst/>
          </a:prstGeom>
          <a:noFill/>
          <a:ln>
            <a:noFill/>
          </a:ln>
        </p:spPr>
      </p:pic>
      <p:sp>
        <p:nvSpPr>
          <p:cNvPr id="1302" name="Google Shape;1302;p83"/>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was</a:t>
            </a:r>
            <a:endParaRPr sz="4800">
              <a:latin typeface="Comic Sans MS"/>
              <a:ea typeface="Comic Sans MS"/>
              <a:cs typeface="Comic Sans MS"/>
              <a:sym typeface="Comic Sans MS"/>
            </a:endParaRPr>
          </a:p>
        </p:txBody>
      </p:sp>
      <p:sp>
        <p:nvSpPr>
          <p:cNvPr id="1303" name="Google Shape;1303;p83"/>
          <p:cNvSpPr txBox="1"/>
          <p:nvPr/>
        </p:nvSpPr>
        <p:spPr>
          <a:xfrm>
            <a:off x="5068465" y="326658"/>
            <a:ext cx="2077200" cy="121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was</a:t>
            </a:r>
            <a:endParaRPr sz="7200">
              <a:latin typeface="Comic Sans MS"/>
              <a:ea typeface="Comic Sans MS"/>
              <a:cs typeface="Comic Sans MS"/>
              <a:sym typeface="Comic Sans MS"/>
            </a:endParaRPr>
          </a:p>
        </p:txBody>
      </p:sp>
      <p:sp>
        <p:nvSpPr>
          <p:cNvPr id="1304" name="Google Shape;1304;p83"/>
          <p:cNvSpPr txBox="1"/>
          <p:nvPr/>
        </p:nvSpPr>
        <p:spPr>
          <a:xfrm>
            <a:off x="3578296" y="2739128"/>
            <a:ext cx="5099700" cy="121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/w//o//z/</a:t>
            </a:r>
            <a:endParaRPr sz="7200">
              <a:latin typeface="Comic Sans MS"/>
              <a:ea typeface="Comic Sans MS"/>
              <a:cs typeface="Comic Sans MS"/>
              <a:sym typeface="Comic Sans MS"/>
            </a:endParaRPr>
          </a:p>
        </p:txBody>
      </p:sp>
      <p:sp>
        <p:nvSpPr>
          <p:cNvPr id="1305" name="Google Shape;1305;p83"/>
          <p:cNvSpPr txBox="1"/>
          <p:nvPr/>
        </p:nvSpPr>
        <p:spPr>
          <a:xfrm>
            <a:off x="5485213" y="1520422"/>
            <a:ext cx="1243500" cy="121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pic>
        <p:nvPicPr>
          <p:cNvPr id="1306" name="Google Shape;1306;p83"/>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3"/>
                                        </p:tgtEl>
                                        <p:attrNameLst>
                                          <p:attrName>style.visibility</p:attrName>
                                        </p:attrNameLst>
                                      </p:cBhvr>
                                      <p:to>
                                        <p:strVal val="visible"/>
                                      </p:to>
                                    </p:set>
                                    <p:anim calcmode="lin" valueType="num">
                                      <p:cBhvr additive="base">
                                        <p:cTn dur="1000"/>
                                        <p:tgtEl>
                                          <p:spTgt spid="130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5"/>
                                        </p:tgtEl>
                                        <p:attrNameLst>
                                          <p:attrName>style.visibility</p:attrName>
                                        </p:attrNameLst>
                                      </p:cBhvr>
                                      <p:to>
                                        <p:strVal val="visible"/>
                                      </p:to>
                                    </p:set>
                                    <p:anim calcmode="lin" valueType="num">
                                      <p:cBhvr additive="base">
                                        <p:cTn dur="1000"/>
                                        <p:tgtEl>
                                          <p:spTgt spid="130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04"/>
                                        </p:tgtEl>
                                        <p:attrNameLst>
                                          <p:attrName>style.visibility</p:attrName>
                                        </p:attrNameLst>
                                      </p:cBhvr>
                                      <p:to>
                                        <p:strVal val="visible"/>
                                      </p:to>
                                    </p:set>
                                    <p:anim calcmode="lin" valueType="num">
                                      <p:cBhvr additive="base">
                                        <p:cTn dur="1000"/>
                                        <p:tgtEl>
                                          <p:spTgt spid="130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84"/>
          <p:cNvSpPr/>
          <p:nvPr/>
        </p:nvSpPr>
        <p:spPr>
          <a:xfrm>
            <a:off x="2638675" y="256225"/>
            <a:ext cx="6233400" cy="42255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2" name="Google Shape;1312;p84"/>
          <p:cNvPicPr preferRelativeResize="0"/>
          <p:nvPr/>
        </p:nvPicPr>
        <p:blipFill>
          <a:blip r:embed="rId3">
            <a:alphaModFix/>
          </a:blip>
          <a:stretch>
            <a:fillRect/>
          </a:stretch>
        </p:blipFill>
        <p:spPr>
          <a:xfrm>
            <a:off x="152400" y="0"/>
            <a:ext cx="1879575" cy="1971233"/>
          </a:xfrm>
          <a:prstGeom prst="rect">
            <a:avLst/>
          </a:prstGeom>
          <a:noFill/>
          <a:ln>
            <a:noFill/>
          </a:ln>
        </p:spPr>
      </p:pic>
      <p:sp>
        <p:nvSpPr>
          <p:cNvPr id="1313" name="Google Shape;1313;p84"/>
          <p:cNvSpPr txBox="1"/>
          <p:nvPr/>
        </p:nvSpPr>
        <p:spPr>
          <a:xfrm>
            <a:off x="478400" y="4524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was</a:t>
            </a:r>
            <a:endParaRPr sz="3000">
              <a:latin typeface="Comic Sans MS"/>
              <a:ea typeface="Comic Sans MS"/>
              <a:cs typeface="Comic Sans MS"/>
              <a:sym typeface="Comic Sans MS"/>
            </a:endParaRPr>
          </a:p>
        </p:txBody>
      </p:sp>
      <p:sp>
        <p:nvSpPr>
          <p:cNvPr id="1314" name="Google Shape;1314;p84"/>
          <p:cNvSpPr/>
          <p:nvPr/>
        </p:nvSpPr>
        <p:spPr>
          <a:xfrm>
            <a:off x="102025" y="2894900"/>
            <a:ext cx="2307300" cy="21054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1315" name="Google Shape;1315;p84"/>
          <p:cNvSpPr txBox="1"/>
          <p:nvPr/>
        </p:nvSpPr>
        <p:spPr>
          <a:xfrm>
            <a:off x="715491" y="30185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was</a:t>
            </a:r>
            <a:endParaRPr sz="2400">
              <a:latin typeface="Comic Sans MS"/>
              <a:ea typeface="Comic Sans MS"/>
              <a:cs typeface="Comic Sans MS"/>
              <a:sym typeface="Comic Sans MS"/>
            </a:endParaRPr>
          </a:p>
        </p:txBody>
      </p:sp>
      <p:sp>
        <p:nvSpPr>
          <p:cNvPr id="1316" name="Google Shape;1316;p84"/>
          <p:cNvSpPr txBox="1"/>
          <p:nvPr/>
        </p:nvSpPr>
        <p:spPr>
          <a:xfrm>
            <a:off x="230300" y="4218925"/>
            <a:ext cx="19932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/w//o/ /z/</a:t>
            </a:r>
            <a:endParaRPr sz="2400">
              <a:latin typeface="Comic Sans MS"/>
              <a:ea typeface="Comic Sans MS"/>
              <a:cs typeface="Comic Sans MS"/>
              <a:sym typeface="Comic Sans MS"/>
            </a:endParaRPr>
          </a:p>
        </p:txBody>
      </p:sp>
      <p:sp>
        <p:nvSpPr>
          <p:cNvPr id="1317" name="Google Shape;1317;p84"/>
          <p:cNvSpPr txBox="1"/>
          <p:nvPr/>
        </p:nvSpPr>
        <p:spPr>
          <a:xfrm>
            <a:off x="912073" y="3612545"/>
            <a:ext cx="5865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1318" name="Google Shape;1318;p84"/>
          <p:cNvPicPr preferRelativeResize="0"/>
          <p:nvPr/>
        </p:nvPicPr>
        <p:blipFill>
          <a:blip r:embed="rId4">
            <a:alphaModFix/>
          </a:blip>
          <a:stretch>
            <a:fillRect/>
          </a:stretch>
        </p:blipFill>
        <p:spPr>
          <a:xfrm>
            <a:off x="7946475" y="4003325"/>
            <a:ext cx="1197526" cy="1197526"/>
          </a:xfrm>
          <a:prstGeom prst="rect">
            <a:avLst/>
          </a:prstGeom>
          <a:noFill/>
          <a:ln>
            <a:noFill/>
          </a:ln>
        </p:spPr>
      </p:pic>
      <p:cxnSp>
        <p:nvCxnSpPr>
          <p:cNvPr id="1319" name="Google Shape;1319;p84"/>
          <p:cNvCxnSpPr/>
          <p:nvPr/>
        </p:nvCxnSpPr>
        <p:spPr>
          <a:xfrm>
            <a:off x="3175750" y="2351875"/>
            <a:ext cx="5200800" cy="0"/>
          </a:xfrm>
          <a:prstGeom prst="straightConnector1">
            <a:avLst/>
          </a:prstGeom>
          <a:noFill/>
          <a:ln cap="flat" cmpd="sng" w="28575">
            <a:solidFill>
              <a:schemeClr val="dk2"/>
            </a:solidFill>
            <a:prstDash val="solid"/>
            <a:round/>
            <a:headEnd len="med" w="med" type="none"/>
            <a:tailEnd len="med" w="med" type="none"/>
          </a:ln>
        </p:spPr>
      </p:cxnSp>
      <p:cxnSp>
        <p:nvCxnSpPr>
          <p:cNvPr id="1320" name="Google Shape;1320;p84"/>
          <p:cNvCxnSpPr/>
          <p:nvPr/>
        </p:nvCxnSpPr>
        <p:spPr>
          <a:xfrm>
            <a:off x="6410875" y="1307050"/>
            <a:ext cx="19200" cy="917700"/>
          </a:xfrm>
          <a:prstGeom prst="straightConnector1">
            <a:avLst/>
          </a:prstGeom>
          <a:noFill/>
          <a:ln cap="flat" cmpd="sng" w="28575">
            <a:solidFill>
              <a:schemeClr val="dk2"/>
            </a:solidFill>
            <a:prstDash val="solid"/>
            <a:round/>
            <a:headEnd len="med" w="med" type="none"/>
            <a:tailEnd len="med" w="med" type="triangle"/>
          </a:ln>
        </p:spPr>
      </p:cxnSp>
      <p:cxnSp>
        <p:nvCxnSpPr>
          <p:cNvPr id="1321" name="Google Shape;1321;p84"/>
          <p:cNvCxnSpPr/>
          <p:nvPr/>
        </p:nvCxnSpPr>
        <p:spPr>
          <a:xfrm flipH="1">
            <a:off x="3134200" y="1326675"/>
            <a:ext cx="1720800" cy="19200"/>
          </a:xfrm>
          <a:prstGeom prst="straightConnector1">
            <a:avLst/>
          </a:prstGeom>
          <a:noFill/>
          <a:ln cap="flat" cmpd="sng" w="28575">
            <a:solidFill>
              <a:schemeClr val="dk2"/>
            </a:solidFill>
            <a:prstDash val="solid"/>
            <a:round/>
            <a:headEnd len="med" w="med" type="none"/>
            <a:tailEnd len="med" w="med" type="triangle"/>
          </a:ln>
        </p:spPr>
      </p:cxnSp>
      <p:sp>
        <p:nvSpPr>
          <p:cNvPr id="1322" name="Google Shape;1322;p84"/>
          <p:cNvSpPr txBox="1"/>
          <p:nvPr/>
        </p:nvSpPr>
        <p:spPr>
          <a:xfrm>
            <a:off x="5821675" y="573625"/>
            <a:ext cx="1197600" cy="606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now</a:t>
            </a:r>
            <a:endParaRPr sz="3000">
              <a:latin typeface="Comic Sans MS"/>
              <a:ea typeface="Comic Sans MS"/>
              <a:cs typeface="Comic Sans MS"/>
              <a:sym typeface="Comic Sans MS"/>
            </a:endParaRPr>
          </a:p>
        </p:txBody>
      </p:sp>
      <p:sp>
        <p:nvSpPr>
          <p:cNvPr id="1323" name="Google Shape;1323;p84"/>
          <p:cNvSpPr txBox="1"/>
          <p:nvPr/>
        </p:nvSpPr>
        <p:spPr>
          <a:xfrm>
            <a:off x="3303100" y="1545725"/>
            <a:ext cx="13830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past</a:t>
            </a:r>
            <a:endParaRPr sz="3000">
              <a:latin typeface="Comic Sans MS"/>
              <a:ea typeface="Comic Sans MS"/>
              <a:cs typeface="Comic Sans MS"/>
              <a:sym typeface="Comic Sans MS"/>
            </a:endParaRPr>
          </a:p>
        </p:txBody>
      </p:sp>
      <p:sp>
        <p:nvSpPr>
          <p:cNvPr id="1324" name="Google Shape;1324;p84"/>
          <p:cNvSpPr txBox="1"/>
          <p:nvPr/>
        </p:nvSpPr>
        <p:spPr>
          <a:xfrm>
            <a:off x="5821675" y="3174275"/>
            <a:ext cx="1197600" cy="606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is</a:t>
            </a:r>
            <a:endParaRPr sz="3000">
              <a:latin typeface="Comic Sans MS"/>
              <a:ea typeface="Comic Sans MS"/>
              <a:cs typeface="Comic Sans MS"/>
              <a:sym typeface="Comic Sans MS"/>
            </a:endParaRPr>
          </a:p>
        </p:txBody>
      </p:sp>
      <p:sp>
        <p:nvSpPr>
          <p:cNvPr id="1325" name="Google Shape;1325;p84"/>
          <p:cNvSpPr txBox="1"/>
          <p:nvPr/>
        </p:nvSpPr>
        <p:spPr>
          <a:xfrm>
            <a:off x="5821675" y="2478625"/>
            <a:ext cx="1197600" cy="606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am</a:t>
            </a:r>
            <a:endParaRPr sz="3000">
              <a:latin typeface="Comic Sans MS"/>
              <a:ea typeface="Comic Sans MS"/>
              <a:cs typeface="Comic Sans MS"/>
              <a:sym typeface="Comic Sans MS"/>
            </a:endParaRPr>
          </a:p>
        </p:txBody>
      </p:sp>
      <p:sp>
        <p:nvSpPr>
          <p:cNvPr id="1326" name="Google Shape;1326;p84"/>
          <p:cNvSpPr txBox="1"/>
          <p:nvPr/>
        </p:nvSpPr>
        <p:spPr>
          <a:xfrm>
            <a:off x="3424000" y="2808275"/>
            <a:ext cx="13830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was</a:t>
            </a:r>
            <a:endParaRPr sz="3000">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2"/>
                                        </p:tgtEl>
                                        <p:attrNameLst>
                                          <p:attrName>style.visibility</p:attrName>
                                        </p:attrNameLst>
                                      </p:cBhvr>
                                      <p:to>
                                        <p:strVal val="visible"/>
                                      </p:to>
                                    </p:set>
                                    <p:animEffect filter="fade" transition="in">
                                      <p:cBhvr>
                                        <p:cTn dur="1000"/>
                                        <p:tgtEl>
                                          <p:spTgt spid="1322"/>
                                        </p:tgtEl>
                                      </p:cBhvr>
                                    </p:animEffect>
                                  </p:childTnLst>
                                </p:cTn>
                              </p:par>
                              <p:par>
                                <p:cTn fill="hold" nodeType="withEffect" presetClass="entr" presetID="10" presetSubtype="0">
                                  <p:stCondLst>
                                    <p:cond delay="0"/>
                                  </p:stCondLst>
                                  <p:childTnLst>
                                    <p:set>
                                      <p:cBhvr>
                                        <p:cTn dur="1" fill="hold">
                                          <p:stCondLst>
                                            <p:cond delay="0"/>
                                          </p:stCondLst>
                                        </p:cTn>
                                        <p:tgtEl>
                                          <p:spTgt spid="1320"/>
                                        </p:tgtEl>
                                        <p:attrNameLst>
                                          <p:attrName>style.visibility</p:attrName>
                                        </p:attrNameLst>
                                      </p:cBhvr>
                                      <p:to>
                                        <p:strVal val="visible"/>
                                      </p:to>
                                    </p:set>
                                    <p:animEffect filter="fade" transition="in">
                                      <p:cBhvr>
                                        <p:cTn dur="1000"/>
                                        <p:tgtEl>
                                          <p:spTgt spid="1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5"/>
                                        </p:tgtEl>
                                        <p:attrNameLst>
                                          <p:attrName>style.visibility</p:attrName>
                                        </p:attrNameLst>
                                      </p:cBhvr>
                                      <p:to>
                                        <p:strVal val="visible"/>
                                      </p:to>
                                    </p:set>
                                    <p:animEffect filter="fade" transition="in">
                                      <p:cBhvr>
                                        <p:cTn dur="1000"/>
                                        <p:tgtEl>
                                          <p:spTgt spid="13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24"/>
                                        </p:tgtEl>
                                        <p:attrNameLst>
                                          <p:attrName>style.visibility</p:attrName>
                                        </p:attrNameLst>
                                      </p:cBhvr>
                                      <p:to>
                                        <p:strVal val="visible"/>
                                      </p:to>
                                    </p:set>
                                    <p:animEffect filter="fade" transition="in">
                                      <p:cBhvr>
                                        <p:cTn dur="1000"/>
                                        <p:tgtEl>
                                          <p:spTgt spid="1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23"/>
                                        </p:tgtEl>
                                        <p:attrNameLst>
                                          <p:attrName>style.visibility</p:attrName>
                                        </p:attrNameLst>
                                      </p:cBhvr>
                                      <p:to>
                                        <p:strVal val="visible"/>
                                      </p:to>
                                    </p:set>
                                    <p:anim calcmode="lin" valueType="num">
                                      <p:cBhvr additive="base">
                                        <p:cTn dur="1000"/>
                                        <p:tgtEl>
                                          <p:spTgt spid="13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21"/>
                                        </p:tgtEl>
                                        <p:attrNameLst>
                                          <p:attrName>style.visibility</p:attrName>
                                        </p:attrNameLst>
                                      </p:cBhvr>
                                      <p:to>
                                        <p:strVal val="visible"/>
                                      </p:to>
                                    </p:set>
                                    <p:anim calcmode="lin" valueType="num">
                                      <p:cBhvr additive="base">
                                        <p:cTn dur="1000"/>
                                        <p:tgtEl>
                                          <p:spTgt spid="13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26"/>
                                        </p:tgtEl>
                                        <p:attrNameLst>
                                          <p:attrName>style.visibility</p:attrName>
                                        </p:attrNameLst>
                                      </p:cBhvr>
                                      <p:to>
                                        <p:strVal val="visible"/>
                                      </p:to>
                                    </p:set>
                                    <p:anim calcmode="lin" valueType="num">
                                      <p:cBhvr additive="base">
                                        <p:cTn dur="1000"/>
                                        <p:tgtEl>
                                          <p:spTgt spid="132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85"/>
          <p:cNvSpPr/>
          <p:nvPr/>
        </p:nvSpPr>
        <p:spPr>
          <a:xfrm>
            <a:off x="152400" y="48875"/>
            <a:ext cx="8778000" cy="44328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2" name="Google Shape;1332;p85"/>
          <p:cNvPicPr preferRelativeResize="0"/>
          <p:nvPr/>
        </p:nvPicPr>
        <p:blipFill>
          <a:blip r:embed="rId3">
            <a:alphaModFix/>
          </a:blip>
          <a:stretch>
            <a:fillRect/>
          </a:stretch>
        </p:blipFill>
        <p:spPr>
          <a:xfrm>
            <a:off x="7946475" y="4003325"/>
            <a:ext cx="1197526" cy="1197526"/>
          </a:xfrm>
          <a:prstGeom prst="rect">
            <a:avLst/>
          </a:prstGeom>
          <a:noFill/>
          <a:ln>
            <a:noFill/>
          </a:ln>
        </p:spPr>
      </p:pic>
      <p:cxnSp>
        <p:nvCxnSpPr>
          <p:cNvPr id="1333" name="Google Shape;1333;p85"/>
          <p:cNvCxnSpPr/>
          <p:nvPr/>
        </p:nvCxnSpPr>
        <p:spPr>
          <a:xfrm>
            <a:off x="815625" y="2337050"/>
            <a:ext cx="7560900" cy="14700"/>
          </a:xfrm>
          <a:prstGeom prst="straightConnector1">
            <a:avLst/>
          </a:prstGeom>
          <a:noFill/>
          <a:ln cap="flat" cmpd="sng" w="28575">
            <a:solidFill>
              <a:schemeClr val="dk2"/>
            </a:solidFill>
            <a:prstDash val="solid"/>
            <a:round/>
            <a:headEnd len="med" w="med" type="none"/>
            <a:tailEnd len="med" w="med" type="none"/>
          </a:ln>
        </p:spPr>
      </p:cxnSp>
      <p:cxnSp>
        <p:nvCxnSpPr>
          <p:cNvPr id="1334" name="Google Shape;1334;p85"/>
          <p:cNvCxnSpPr/>
          <p:nvPr/>
        </p:nvCxnSpPr>
        <p:spPr>
          <a:xfrm>
            <a:off x="6359200" y="1338325"/>
            <a:ext cx="19200" cy="917700"/>
          </a:xfrm>
          <a:prstGeom prst="straightConnector1">
            <a:avLst/>
          </a:prstGeom>
          <a:noFill/>
          <a:ln cap="flat" cmpd="sng" w="28575">
            <a:solidFill>
              <a:schemeClr val="dk2"/>
            </a:solidFill>
            <a:prstDash val="solid"/>
            <a:round/>
            <a:headEnd len="med" w="med" type="none"/>
            <a:tailEnd len="med" w="med" type="triangle"/>
          </a:ln>
        </p:spPr>
      </p:cxnSp>
      <p:cxnSp>
        <p:nvCxnSpPr>
          <p:cNvPr id="1335" name="Google Shape;1335;p85"/>
          <p:cNvCxnSpPr/>
          <p:nvPr/>
        </p:nvCxnSpPr>
        <p:spPr>
          <a:xfrm flipH="1">
            <a:off x="1610200" y="1174275"/>
            <a:ext cx="1720800" cy="19200"/>
          </a:xfrm>
          <a:prstGeom prst="straightConnector1">
            <a:avLst/>
          </a:prstGeom>
          <a:noFill/>
          <a:ln cap="flat" cmpd="sng" w="28575">
            <a:solidFill>
              <a:schemeClr val="dk2"/>
            </a:solidFill>
            <a:prstDash val="solid"/>
            <a:round/>
            <a:headEnd len="med" w="med" type="none"/>
            <a:tailEnd len="med" w="med" type="triangle"/>
          </a:ln>
        </p:spPr>
      </p:cxnSp>
      <p:sp>
        <p:nvSpPr>
          <p:cNvPr id="1336" name="Google Shape;1336;p85"/>
          <p:cNvSpPr txBox="1"/>
          <p:nvPr/>
        </p:nvSpPr>
        <p:spPr>
          <a:xfrm>
            <a:off x="5770000" y="488950"/>
            <a:ext cx="1197600" cy="606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now</a:t>
            </a:r>
            <a:endParaRPr sz="3000">
              <a:latin typeface="Comic Sans MS"/>
              <a:ea typeface="Comic Sans MS"/>
              <a:cs typeface="Comic Sans MS"/>
              <a:sym typeface="Comic Sans MS"/>
            </a:endParaRPr>
          </a:p>
        </p:txBody>
      </p:sp>
      <p:sp>
        <p:nvSpPr>
          <p:cNvPr id="1337" name="Google Shape;1337;p85"/>
          <p:cNvSpPr txBox="1"/>
          <p:nvPr/>
        </p:nvSpPr>
        <p:spPr>
          <a:xfrm>
            <a:off x="1779100" y="455050"/>
            <a:ext cx="13830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past</a:t>
            </a:r>
            <a:endParaRPr sz="3000">
              <a:latin typeface="Comic Sans MS"/>
              <a:ea typeface="Comic Sans MS"/>
              <a:cs typeface="Comic Sans MS"/>
              <a:sym typeface="Comic Sans MS"/>
            </a:endParaRPr>
          </a:p>
        </p:txBody>
      </p:sp>
      <p:sp>
        <p:nvSpPr>
          <p:cNvPr id="1338" name="Google Shape;1338;p85"/>
          <p:cNvSpPr txBox="1"/>
          <p:nvPr/>
        </p:nvSpPr>
        <p:spPr>
          <a:xfrm>
            <a:off x="5821675" y="3174275"/>
            <a:ext cx="1197600" cy="606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is</a:t>
            </a:r>
            <a:endParaRPr sz="3000">
              <a:latin typeface="Comic Sans MS"/>
              <a:ea typeface="Comic Sans MS"/>
              <a:cs typeface="Comic Sans MS"/>
              <a:sym typeface="Comic Sans MS"/>
            </a:endParaRPr>
          </a:p>
        </p:txBody>
      </p:sp>
      <p:sp>
        <p:nvSpPr>
          <p:cNvPr id="1339" name="Google Shape;1339;p85"/>
          <p:cNvSpPr txBox="1"/>
          <p:nvPr/>
        </p:nvSpPr>
        <p:spPr>
          <a:xfrm>
            <a:off x="5821675" y="2478625"/>
            <a:ext cx="1197600" cy="606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am</a:t>
            </a:r>
            <a:endParaRPr sz="3000">
              <a:latin typeface="Comic Sans MS"/>
              <a:ea typeface="Comic Sans MS"/>
              <a:cs typeface="Comic Sans MS"/>
              <a:sym typeface="Comic Sans MS"/>
            </a:endParaRPr>
          </a:p>
        </p:txBody>
      </p:sp>
      <p:sp>
        <p:nvSpPr>
          <p:cNvPr id="1340" name="Google Shape;1340;p85"/>
          <p:cNvSpPr txBox="1"/>
          <p:nvPr/>
        </p:nvSpPr>
        <p:spPr>
          <a:xfrm>
            <a:off x="1779100" y="2792600"/>
            <a:ext cx="13830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was</a:t>
            </a:r>
            <a:endParaRPr sz="3000">
              <a:latin typeface="Comic Sans MS"/>
              <a:ea typeface="Comic Sans MS"/>
              <a:cs typeface="Comic Sans MS"/>
              <a:sym typeface="Comic Sans MS"/>
            </a:endParaRPr>
          </a:p>
        </p:txBody>
      </p:sp>
      <p:pic>
        <p:nvPicPr>
          <p:cNvPr id="1341" name="Google Shape;1341;p85"/>
          <p:cNvPicPr preferRelativeResize="0"/>
          <p:nvPr/>
        </p:nvPicPr>
        <p:blipFill>
          <a:blip r:embed="rId4">
            <a:alphaModFix/>
          </a:blip>
          <a:stretch>
            <a:fillRect/>
          </a:stretch>
        </p:blipFill>
        <p:spPr>
          <a:xfrm>
            <a:off x="5429250" y="1257300"/>
            <a:ext cx="1879100" cy="917700"/>
          </a:xfrm>
          <a:prstGeom prst="rect">
            <a:avLst/>
          </a:prstGeom>
          <a:noFill/>
          <a:ln>
            <a:noFill/>
          </a:ln>
        </p:spPr>
      </p:pic>
      <p:sp>
        <p:nvSpPr>
          <p:cNvPr id="1342" name="Google Shape;1342;p85"/>
          <p:cNvSpPr txBox="1"/>
          <p:nvPr/>
        </p:nvSpPr>
        <p:spPr>
          <a:xfrm>
            <a:off x="4983475" y="2478625"/>
            <a:ext cx="786600" cy="606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I</a:t>
            </a:r>
            <a:endParaRPr sz="3000">
              <a:latin typeface="Comic Sans MS"/>
              <a:ea typeface="Comic Sans MS"/>
              <a:cs typeface="Comic Sans MS"/>
              <a:sym typeface="Comic Sans MS"/>
            </a:endParaRPr>
          </a:p>
        </p:txBody>
      </p:sp>
      <p:sp>
        <p:nvSpPr>
          <p:cNvPr id="1343" name="Google Shape;1343;p85"/>
          <p:cNvSpPr txBox="1"/>
          <p:nvPr/>
        </p:nvSpPr>
        <p:spPr>
          <a:xfrm>
            <a:off x="4983475" y="3174275"/>
            <a:ext cx="786600" cy="606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He</a:t>
            </a:r>
            <a:endParaRPr sz="3000">
              <a:latin typeface="Comic Sans MS"/>
              <a:ea typeface="Comic Sans MS"/>
              <a:cs typeface="Comic Sans MS"/>
              <a:sym typeface="Comic Sans MS"/>
            </a:endParaRPr>
          </a:p>
        </p:txBody>
      </p:sp>
      <p:sp>
        <p:nvSpPr>
          <p:cNvPr id="1344" name="Google Shape;1344;p85"/>
          <p:cNvSpPr txBox="1"/>
          <p:nvPr/>
        </p:nvSpPr>
        <p:spPr>
          <a:xfrm>
            <a:off x="7070875" y="2590100"/>
            <a:ext cx="1485000" cy="1011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at school.</a:t>
            </a:r>
            <a:endParaRPr sz="3000">
              <a:latin typeface="Comic Sans MS"/>
              <a:ea typeface="Comic Sans MS"/>
              <a:cs typeface="Comic Sans MS"/>
              <a:sym typeface="Comic Sans MS"/>
            </a:endParaRPr>
          </a:p>
        </p:txBody>
      </p:sp>
      <p:pic>
        <p:nvPicPr>
          <p:cNvPr id="1345" name="Google Shape;1345;p85"/>
          <p:cNvPicPr preferRelativeResize="0"/>
          <p:nvPr/>
        </p:nvPicPr>
        <p:blipFill>
          <a:blip r:embed="rId5">
            <a:alphaModFix/>
          </a:blip>
          <a:stretch>
            <a:fillRect/>
          </a:stretch>
        </p:blipFill>
        <p:spPr>
          <a:xfrm>
            <a:off x="1357188" y="1306401"/>
            <a:ext cx="2226826" cy="917700"/>
          </a:xfrm>
          <a:prstGeom prst="rect">
            <a:avLst/>
          </a:prstGeom>
          <a:noFill/>
          <a:ln>
            <a:noFill/>
          </a:ln>
        </p:spPr>
      </p:pic>
      <p:sp>
        <p:nvSpPr>
          <p:cNvPr id="1346" name="Google Shape;1346;p85"/>
          <p:cNvSpPr txBox="1"/>
          <p:nvPr/>
        </p:nvSpPr>
        <p:spPr>
          <a:xfrm>
            <a:off x="944875" y="2478625"/>
            <a:ext cx="7866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I</a:t>
            </a:r>
            <a:endParaRPr sz="3000">
              <a:latin typeface="Comic Sans MS"/>
              <a:ea typeface="Comic Sans MS"/>
              <a:cs typeface="Comic Sans MS"/>
              <a:sym typeface="Comic Sans MS"/>
            </a:endParaRPr>
          </a:p>
        </p:txBody>
      </p:sp>
      <p:sp>
        <p:nvSpPr>
          <p:cNvPr id="1347" name="Google Shape;1347;p85"/>
          <p:cNvSpPr txBox="1"/>
          <p:nvPr/>
        </p:nvSpPr>
        <p:spPr>
          <a:xfrm>
            <a:off x="944875" y="3174275"/>
            <a:ext cx="7866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He</a:t>
            </a:r>
            <a:endParaRPr sz="3000">
              <a:latin typeface="Comic Sans MS"/>
              <a:ea typeface="Comic Sans MS"/>
              <a:cs typeface="Comic Sans MS"/>
              <a:sym typeface="Comic Sans MS"/>
            </a:endParaRPr>
          </a:p>
        </p:txBody>
      </p:sp>
      <p:sp>
        <p:nvSpPr>
          <p:cNvPr id="1348" name="Google Shape;1348;p85"/>
          <p:cNvSpPr txBox="1"/>
          <p:nvPr/>
        </p:nvSpPr>
        <p:spPr>
          <a:xfrm>
            <a:off x="3209713" y="2590100"/>
            <a:ext cx="1485000" cy="1011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at home.</a:t>
            </a:r>
            <a:endParaRPr sz="3000">
              <a:latin typeface="Comic Sans MS"/>
              <a:ea typeface="Comic Sans MS"/>
              <a:cs typeface="Comic Sans MS"/>
              <a:sym typeface="Comic Sans MS"/>
            </a:endParaRPr>
          </a:p>
        </p:txBody>
      </p:sp>
      <p:pic>
        <p:nvPicPr>
          <p:cNvPr id="1349" name="Google Shape;1349;p85"/>
          <p:cNvPicPr preferRelativeResize="0"/>
          <p:nvPr/>
        </p:nvPicPr>
        <p:blipFill>
          <a:blip r:embed="rId6">
            <a:alphaModFix/>
          </a:blip>
          <a:stretch>
            <a:fillRect/>
          </a:stretch>
        </p:blipFill>
        <p:spPr>
          <a:xfrm>
            <a:off x="152400" y="4114800"/>
            <a:ext cx="1197525" cy="1011300"/>
          </a:xfrm>
          <a:prstGeom prst="rect">
            <a:avLst/>
          </a:prstGeom>
          <a:noFill/>
          <a:ln>
            <a:noFill/>
          </a:ln>
        </p:spPr>
      </p:pic>
      <p:sp>
        <p:nvSpPr>
          <p:cNvPr id="1350" name="Google Shape;1350;p85"/>
          <p:cNvSpPr txBox="1"/>
          <p:nvPr/>
        </p:nvSpPr>
        <p:spPr>
          <a:xfrm>
            <a:off x="360103" y="4346894"/>
            <a:ext cx="784200" cy="49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mic Sans MS"/>
                <a:ea typeface="Comic Sans MS"/>
                <a:cs typeface="Comic Sans MS"/>
                <a:sym typeface="Comic Sans MS"/>
              </a:rPr>
              <a:t>was</a:t>
            </a:r>
            <a:endParaRPr sz="1800">
              <a:latin typeface="Comic Sans MS"/>
              <a:ea typeface="Comic Sans MS"/>
              <a:cs typeface="Comic Sans MS"/>
              <a:sym typeface="Comic Sans MS"/>
            </a:endParaRPr>
          </a:p>
        </p:txBody>
      </p:sp>
      <p:sp>
        <p:nvSpPr>
          <p:cNvPr id="1351" name="Google Shape;1351;p85"/>
          <p:cNvSpPr/>
          <p:nvPr/>
        </p:nvSpPr>
        <p:spPr>
          <a:xfrm>
            <a:off x="2584075" y="4242150"/>
            <a:ext cx="3955500" cy="756600"/>
          </a:xfrm>
          <a:prstGeom prst="roundRect">
            <a:avLst>
              <a:gd fmla="val 16667" name="adj"/>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352" name="Google Shape;1352;p85"/>
          <p:cNvSpPr txBox="1"/>
          <p:nvPr/>
        </p:nvSpPr>
        <p:spPr>
          <a:xfrm>
            <a:off x="2793975" y="4401650"/>
            <a:ext cx="9117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was</a:t>
            </a:r>
            <a:endParaRPr sz="3000">
              <a:latin typeface="Comic Sans MS"/>
              <a:ea typeface="Comic Sans MS"/>
              <a:cs typeface="Comic Sans MS"/>
              <a:sym typeface="Comic Sans MS"/>
            </a:endParaRPr>
          </a:p>
        </p:txBody>
      </p:sp>
      <p:sp>
        <p:nvSpPr>
          <p:cNvPr id="1353" name="Google Shape;1353;p85"/>
          <p:cNvSpPr txBox="1"/>
          <p:nvPr/>
        </p:nvSpPr>
        <p:spPr>
          <a:xfrm>
            <a:off x="4299092" y="4401650"/>
            <a:ext cx="21474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/w//o/ /z/</a:t>
            </a:r>
            <a:endParaRPr sz="3000">
              <a:latin typeface="Comic Sans MS"/>
              <a:ea typeface="Comic Sans MS"/>
              <a:cs typeface="Comic Sans MS"/>
              <a:sym typeface="Comic Sans MS"/>
            </a:endParaRPr>
          </a:p>
        </p:txBody>
      </p:sp>
      <p:sp>
        <p:nvSpPr>
          <p:cNvPr id="1354" name="Google Shape;1354;p85"/>
          <p:cNvSpPr txBox="1"/>
          <p:nvPr/>
        </p:nvSpPr>
        <p:spPr>
          <a:xfrm>
            <a:off x="3753389" y="4401657"/>
            <a:ext cx="4923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a:t>
            </a:r>
            <a:endParaRPr sz="3000">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6"/>
                                        </p:tgtEl>
                                        <p:attrNameLst>
                                          <p:attrName>style.visibility</p:attrName>
                                        </p:attrNameLst>
                                      </p:cBhvr>
                                      <p:to>
                                        <p:strVal val="visible"/>
                                      </p:to>
                                    </p:set>
                                    <p:animEffect filter="fade" transition="in">
                                      <p:cBhvr>
                                        <p:cTn dur="1000"/>
                                        <p:tgtEl>
                                          <p:spTgt spid="1336"/>
                                        </p:tgtEl>
                                      </p:cBhvr>
                                    </p:animEffect>
                                  </p:childTnLst>
                                </p:cTn>
                              </p:par>
                              <p:par>
                                <p:cTn fill="hold" nodeType="withEffect" presetClass="entr" presetID="10" presetSubtype="0">
                                  <p:stCondLst>
                                    <p:cond delay="0"/>
                                  </p:stCondLst>
                                  <p:childTnLst>
                                    <p:set>
                                      <p:cBhvr>
                                        <p:cTn dur="1" fill="hold">
                                          <p:stCondLst>
                                            <p:cond delay="0"/>
                                          </p:stCondLst>
                                        </p:cTn>
                                        <p:tgtEl>
                                          <p:spTgt spid="1334"/>
                                        </p:tgtEl>
                                        <p:attrNameLst>
                                          <p:attrName>style.visibility</p:attrName>
                                        </p:attrNameLst>
                                      </p:cBhvr>
                                      <p:to>
                                        <p:strVal val="visible"/>
                                      </p:to>
                                    </p:set>
                                    <p:animEffect filter="fade" transition="in">
                                      <p:cBhvr>
                                        <p:cTn dur="1000"/>
                                        <p:tgtEl>
                                          <p:spTgt spid="1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gtEl>
                                        <p:attrNameLst>
                                          <p:attrName>style.visibility</p:attrName>
                                        </p:attrNameLst>
                                      </p:cBhvr>
                                      <p:to>
                                        <p:strVal val="visible"/>
                                      </p:to>
                                    </p:set>
                                    <p:animEffect filter="fade" transition="in">
                                      <p:cBhvr>
                                        <p:cTn dur="1000"/>
                                        <p:tgtEl>
                                          <p:spTgt spid="133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38"/>
                                        </p:tgtEl>
                                        <p:attrNameLst>
                                          <p:attrName>style.visibility</p:attrName>
                                        </p:attrNameLst>
                                      </p:cBhvr>
                                      <p:to>
                                        <p:strVal val="visible"/>
                                      </p:to>
                                    </p:set>
                                    <p:animEffect filter="fade" transition="in">
                                      <p:cBhvr>
                                        <p:cTn dur="1000"/>
                                        <p:tgtEl>
                                          <p:spTgt spid="1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2"/>
                                        </p:tgtEl>
                                        <p:attrNameLst>
                                          <p:attrName>style.visibility</p:attrName>
                                        </p:attrNameLst>
                                      </p:cBhvr>
                                      <p:to>
                                        <p:strVal val="visible"/>
                                      </p:to>
                                    </p:set>
                                    <p:animEffect filter="fade" transition="in">
                                      <p:cBhvr>
                                        <p:cTn dur="1000"/>
                                        <p:tgtEl>
                                          <p:spTgt spid="1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gtEl>
                                        <p:attrNameLst>
                                          <p:attrName>style.visibility</p:attrName>
                                        </p:attrNameLst>
                                      </p:cBhvr>
                                      <p:to>
                                        <p:strVal val="visible"/>
                                      </p:to>
                                    </p:set>
                                    <p:animEffect filter="fade" transition="in">
                                      <p:cBhvr>
                                        <p:cTn dur="1000"/>
                                        <p:tgtEl>
                                          <p:spTgt spid="1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1000"/>
                                        <p:tgtEl>
                                          <p:spTgt spid="1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37"/>
                                        </p:tgtEl>
                                        <p:attrNameLst>
                                          <p:attrName>style.visibility</p:attrName>
                                        </p:attrNameLst>
                                      </p:cBhvr>
                                      <p:to>
                                        <p:strVal val="visible"/>
                                      </p:to>
                                    </p:set>
                                    <p:anim calcmode="lin" valueType="num">
                                      <p:cBhvr additive="base">
                                        <p:cTn dur="1000"/>
                                        <p:tgtEl>
                                          <p:spTgt spid="13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35"/>
                                        </p:tgtEl>
                                        <p:attrNameLst>
                                          <p:attrName>style.visibility</p:attrName>
                                        </p:attrNameLst>
                                      </p:cBhvr>
                                      <p:to>
                                        <p:strVal val="visible"/>
                                      </p:to>
                                    </p:set>
                                    <p:anim calcmode="lin" valueType="num">
                                      <p:cBhvr additive="base">
                                        <p:cTn dur="1000"/>
                                        <p:tgtEl>
                                          <p:spTgt spid="13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40"/>
                                        </p:tgtEl>
                                        <p:attrNameLst>
                                          <p:attrName>style.visibility</p:attrName>
                                        </p:attrNameLst>
                                      </p:cBhvr>
                                      <p:to>
                                        <p:strVal val="visible"/>
                                      </p:to>
                                    </p:set>
                                    <p:anim calcmode="lin" valueType="num">
                                      <p:cBhvr additive="base">
                                        <p:cTn dur="1000"/>
                                        <p:tgtEl>
                                          <p:spTgt spid="134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6"/>
                                        </p:tgtEl>
                                        <p:attrNameLst>
                                          <p:attrName>style.visibility</p:attrName>
                                        </p:attrNameLst>
                                      </p:cBhvr>
                                      <p:to>
                                        <p:strVal val="visible"/>
                                      </p:to>
                                    </p:set>
                                    <p:animEffect filter="fade" transition="in">
                                      <p:cBhvr>
                                        <p:cTn dur="1000"/>
                                        <p:tgtEl>
                                          <p:spTgt spid="1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8"/>
                                        </p:tgtEl>
                                        <p:attrNameLst>
                                          <p:attrName>style.visibility</p:attrName>
                                        </p:attrNameLst>
                                      </p:cBhvr>
                                      <p:to>
                                        <p:strVal val="visible"/>
                                      </p:to>
                                    </p:set>
                                    <p:animEffect filter="fade" transition="in">
                                      <p:cBhvr>
                                        <p:cTn dur="1000"/>
                                        <p:tgtEl>
                                          <p:spTgt spid="1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7"/>
                                        </p:tgtEl>
                                        <p:attrNameLst>
                                          <p:attrName>style.visibility</p:attrName>
                                        </p:attrNameLst>
                                      </p:cBhvr>
                                      <p:to>
                                        <p:strVal val="visible"/>
                                      </p:to>
                                    </p:set>
                                    <p:animEffect filter="fade" transition="in">
                                      <p:cBhvr>
                                        <p:cTn dur="1000"/>
                                        <p:tgtEl>
                                          <p:spTgt spid="1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86"/>
          <p:cNvSpPr/>
          <p:nvPr/>
        </p:nvSpPr>
        <p:spPr>
          <a:xfrm>
            <a:off x="152400" y="48875"/>
            <a:ext cx="8778000" cy="44328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0" name="Google Shape;1360;p86"/>
          <p:cNvPicPr preferRelativeResize="0"/>
          <p:nvPr/>
        </p:nvPicPr>
        <p:blipFill>
          <a:blip r:embed="rId3">
            <a:alphaModFix/>
          </a:blip>
          <a:stretch>
            <a:fillRect/>
          </a:stretch>
        </p:blipFill>
        <p:spPr>
          <a:xfrm>
            <a:off x="7946475" y="4003325"/>
            <a:ext cx="1197526" cy="1197526"/>
          </a:xfrm>
          <a:prstGeom prst="rect">
            <a:avLst/>
          </a:prstGeom>
          <a:noFill/>
          <a:ln>
            <a:noFill/>
          </a:ln>
        </p:spPr>
      </p:pic>
      <p:cxnSp>
        <p:nvCxnSpPr>
          <p:cNvPr id="1361" name="Google Shape;1361;p86"/>
          <p:cNvCxnSpPr/>
          <p:nvPr/>
        </p:nvCxnSpPr>
        <p:spPr>
          <a:xfrm>
            <a:off x="815625" y="2337050"/>
            <a:ext cx="7560900" cy="14700"/>
          </a:xfrm>
          <a:prstGeom prst="straightConnector1">
            <a:avLst/>
          </a:prstGeom>
          <a:noFill/>
          <a:ln cap="flat" cmpd="sng" w="28575">
            <a:solidFill>
              <a:schemeClr val="dk2"/>
            </a:solidFill>
            <a:prstDash val="solid"/>
            <a:round/>
            <a:headEnd len="med" w="med" type="none"/>
            <a:tailEnd len="med" w="med" type="none"/>
          </a:ln>
        </p:spPr>
      </p:cxnSp>
      <p:cxnSp>
        <p:nvCxnSpPr>
          <p:cNvPr id="1362" name="Google Shape;1362;p86"/>
          <p:cNvCxnSpPr/>
          <p:nvPr/>
        </p:nvCxnSpPr>
        <p:spPr>
          <a:xfrm>
            <a:off x="6359200" y="1338325"/>
            <a:ext cx="19200" cy="917700"/>
          </a:xfrm>
          <a:prstGeom prst="straightConnector1">
            <a:avLst/>
          </a:prstGeom>
          <a:noFill/>
          <a:ln cap="flat" cmpd="sng" w="28575">
            <a:solidFill>
              <a:schemeClr val="dk2"/>
            </a:solidFill>
            <a:prstDash val="solid"/>
            <a:round/>
            <a:headEnd len="med" w="med" type="none"/>
            <a:tailEnd len="med" w="med" type="triangle"/>
          </a:ln>
        </p:spPr>
      </p:cxnSp>
      <p:cxnSp>
        <p:nvCxnSpPr>
          <p:cNvPr id="1363" name="Google Shape;1363;p86"/>
          <p:cNvCxnSpPr/>
          <p:nvPr/>
        </p:nvCxnSpPr>
        <p:spPr>
          <a:xfrm flipH="1">
            <a:off x="1610200" y="1174275"/>
            <a:ext cx="1720800" cy="19200"/>
          </a:xfrm>
          <a:prstGeom prst="straightConnector1">
            <a:avLst/>
          </a:prstGeom>
          <a:noFill/>
          <a:ln cap="flat" cmpd="sng" w="28575">
            <a:solidFill>
              <a:schemeClr val="dk2"/>
            </a:solidFill>
            <a:prstDash val="solid"/>
            <a:round/>
            <a:headEnd len="med" w="med" type="none"/>
            <a:tailEnd len="med" w="med" type="triangle"/>
          </a:ln>
        </p:spPr>
      </p:cxnSp>
      <p:sp>
        <p:nvSpPr>
          <p:cNvPr id="1364" name="Google Shape;1364;p86"/>
          <p:cNvSpPr txBox="1"/>
          <p:nvPr/>
        </p:nvSpPr>
        <p:spPr>
          <a:xfrm>
            <a:off x="5770000" y="488950"/>
            <a:ext cx="1197600" cy="606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now</a:t>
            </a:r>
            <a:endParaRPr sz="3000">
              <a:latin typeface="Comic Sans MS"/>
              <a:ea typeface="Comic Sans MS"/>
              <a:cs typeface="Comic Sans MS"/>
              <a:sym typeface="Comic Sans MS"/>
            </a:endParaRPr>
          </a:p>
        </p:txBody>
      </p:sp>
      <p:sp>
        <p:nvSpPr>
          <p:cNvPr id="1365" name="Google Shape;1365;p86"/>
          <p:cNvSpPr txBox="1"/>
          <p:nvPr/>
        </p:nvSpPr>
        <p:spPr>
          <a:xfrm>
            <a:off x="1779100" y="455050"/>
            <a:ext cx="13830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past</a:t>
            </a:r>
            <a:endParaRPr sz="3000">
              <a:latin typeface="Comic Sans MS"/>
              <a:ea typeface="Comic Sans MS"/>
              <a:cs typeface="Comic Sans MS"/>
              <a:sym typeface="Comic Sans MS"/>
            </a:endParaRPr>
          </a:p>
        </p:txBody>
      </p:sp>
      <p:sp>
        <p:nvSpPr>
          <p:cNvPr id="1366" name="Google Shape;1366;p86"/>
          <p:cNvSpPr txBox="1"/>
          <p:nvPr/>
        </p:nvSpPr>
        <p:spPr>
          <a:xfrm>
            <a:off x="5821675" y="3174275"/>
            <a:ext cx="1197600" cy="606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is</a:t>
            </a:r>
            <a:endParaRPr sz="3000">
              <a:latin typeface="Comic Sans MS"/>
              <a:ea typeface="Comic Sans MS"/>
              <a:cs typeface="Comic Sans MS"/>
              <a:sym typeface="Comic Sans MS"/>
            </a:endParaRPr>
          </a:p>
        </p:txBody>
      </p:sp>
      <p:sp>
        <p:nvSpPr>
          <p:cNvPr id="1367" name="Google Shape;1367;p86"/>
          <p:cNvSpPr txBox="1"/>
          <p:nvPr/>
        </p:nvSpPr>
        <p:spPr>
          <a:xfrm>
            <a:off x="5821675" y="2478625"/>
            <a:ext cx="1197600" cy="606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am</a:t>
            </a:r>
            <a:endParaRPr sz="3000">
              <a:latin typeface="Comic Sans MS"/>
              <a:ea typeface="Comic Sans MS"/>
              <a:cs typeface="Comic Sans MS"/>
              <a:sym typeface="Comic Sans MS"/>
            </a:endParaRPr>
          </a:p>
        </p:txBody>
      </p:sp>
      <p:sp>
        <p:nvSpPr>
          <p:cNvPr id="1368" name="Google Shape;1368;p86"/>
          <p:cNvSpPr txBox="1"/>
          <p:nvPr/>
        </p:nvSpPr>
        <p:spPr>
          <a:xfrm>
            <a:off x="1779100" y="2792600"/>
            <a:ext cx="13830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was</a:t>
            </a:r>
            <a:endParaRPr sz="3000">
              <a:latin typeface="Comic Sans MS"/>
              <a:ea typeface="Comic Sans MS"/>
              <a:cs typeface="Comic Sans MS"/>
              <a:sym typeface="Comic Sans MS"/>
            </a:endParaRPr>
          </a:p>
        </p:txBody>
      </p:sp>
      <p:pic>
        <p:nvPicPr>
          <p:cNvPr id="1369" name="Google Shape;1369;p86"/>
          <p:cNvPicPr preferRelativeResize="0"/>
          <p:nvPr/>
        </p:nvPicPr>
        <p:blipFill>
          <a:blip r:embed="rId4">
            <a:alphaModFix/>
          </a:blip>
          <a:stretch>
            <a:fillRect/>
          </a:stretch>
        </p:blipFill>
        <p:spPr>
          <a:xfrm>
            <a:off x="5429250" y="1257300"/>
            <a:ext cx="1879100" cy="917700"/>
          </a:xfrm>
          <a:prstGeom prst="rect">
            <a:avLst/>
          </a:prstGeom>
          <a:noFill/>
          <a:ln>
            <a:noFill/>
          </a:ln>
        </p:spPr>
      </p:pic>
      <p:sp>
        <p:nvSpPr>
          <p:cNvPr id="1370" name="Google Shape;1370;p86"/>
          <p:cNvSpPr txBox="1"/>
          <p:nvPr/>
        </p:nvSpPr>
        <p:spPr>
          <a:xfrm>
            <a:off x="4983475" y="2478625"/>
            <a:ext cx="786600" cy="606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I</a:t>
            </a:r>
            <a:endParaRPr sz="3000">
              <a:latin typeface="Comic Sans MS"/>
              <a:ea typeface="Comic Sans MS"/>
              <a:cs typeface="Comic Sans MS"/>
              <a:sym typeface="Comic Sans MS"/>
            </a:endParaRPr>
          </a:p>
        </p:txBody>
      </p:sp>
      <p:sp>
        <p:nvSpPr>
          <p:cNvPr id="1371" name="Google Shape;1371;p86"/>
          <p:cNvSpPr txBox="1"/>
          <p:nvPr/>
        </p:nvSpPr>
        <p:spPr>
          <a:xfrm>
            <a:off x="4983475" y="3174275"/>
            <a:ext cx="786600" cy="606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He</a:t>
            </a:r>
            <a:endParaRPr sz="3000">
              <a:latin typeface="Comic Sans MS"/>
              <a:ea typeface="Comic Sans MS"/>
              <a:cs typeface="Comic Sans MS"/>
              <a:sym typeface="Comic Sans MS"/>
            </a:endParaRPr>
          </a:p>
        </p:txBody>
      </p:sp>
      <p:sp>
        <p:nvSpPr>
          <p:cNvPr id="1372" name="Google Shape;1372;p86"/>
          <p:cNvSpPr txBox="1"/>
          <p:nvPr/>
        </p:nvSpPr>
        <p:spPr>
          <a:xfrm>
            <a:off x="7070875" y="2590100"/>
            <a:ext cx="1485000" cy="1011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at school.</a:t>
            </a:r>
            <a:endParaRPr sz="3000">
              <a:latin typeface="Comic Sans MS"/>
              <a:ea typeface="Comic Sans MS"/>
              <a:cs typeface="Comic Sans MS"/>
              <a:sym typeface="Comic Sans MS"/>
            </a:endParaRPr>
          </a:p>
        </p:txBody>
      </p:sp>
      <p:sp>
        <p:nvSpPr>
          <p:cNvPr id="1373" name="Google Shape;1373;p86"/>
          <p:cNvSpPr txBox="1"/>
          <p:nvPr/>
        </p:nvSpPr>
        <p:spPr>
          <a:xfrm>
            <a:off x="944875" y="2478625"/>
            <a:ext cx="7866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I</a:t>
            </a:r>
            <a:endParaRPr sz="3000">
              <a:latin typeface="Comic Sans MS"/>
              <a:ea typeface="Comic Sans MS"/>
              <a:cs typeface="Comic Sans MS"/>
              <a:sym typeface="Comic Sans MS"/>
            </a:endParaRPr>
          </a:p>
        </p:txBody>
      </p:sp>
      <p:sp>
        <p:nvSpPr>
          <p:cNvPr id="1374" name="Google Shape;1374;p86"/>
          <p:cNvSpPr txBox="1"/>
          <p:nvPr/>
        </p:nvSpPr>
        <p:spPr>
          <a:xfrm>
            <a:off x="819775" y="3174275"/>
            <a:ext cx="9117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Sh</a:t>
            </a:r>
            <a:r>
              <a:rPr lang="en-GB" sz="3000">
                <a:latin typeface="Comic Sans MS"/>
                <a:ea typeface="Comic Sans MS"/>
                <a:cs typeface="Comic Sans MS"/>
                <a:sym typeface="Comic Sans MS"/>
              </a:rPr>
              <a:t>e</a:t>
            </a:r>
            <a:endParaRPr sz="3000">
              <a:latin typeface="Comic Sans MS"/>
              <a:ea typeface="Comic Sans MS"/>
              <a:cs typeface="Comic Sans MS"/>
              <a:sym typeface="Comic Sans MS"/>
            </a:endParaRPr>
          </a:p>
        </p:txBody>
      </p:sp>
      <p:sp>
        <p:nvSpPr>
          <p:cNvPr id="1375" name="Google Shape;1375;p86"/>
          <p:cNvSpPr txBox="1"/>
          <p:nvPr/>
        </p:nvSpPr>
        <p:spPr>
          <a:xfrm>
            <a:off x="3209713" y="2590100"/>
            <a:ext cx="1485000" cy="1011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at the zoo.</a:t>
            </a:r>
            <a:endParaRPr sz="3000">
              <a:latin typeface="Comic Sans MS"/>
              <a:ea typeface="Comic Sans MS"/>
              <a:cs typeface="Comic Sans MS"/>
              <a:sym typeface="Comic Sans MS"/>
            </a:endParaRPr>
          </a:p>
        </p:txBody>
      </p:sp>
      <p:pic>
        <p:nvPicPr>
          <p:cNvPr id="1376" name="Google Shape;1376;p86"/>
          <p:cNvPicPr preferRelativeResize="0"/>
          <p:nvPr/>
        </p:nvPicPr>
        <p:blipFill>
          <a:blip r:embed="rId5">
            <a:alphaModFix/>
          </a:blip>
          <a:stretch>
            <a:fillRect/>
          </a:stretch>
        </p:blipFill>
        <p:spPr>
          <a:xfrm>
            <a:off x="152400" y="4114800"/>
            <a:ext cx="1197525" cy="1011300"/>
          </a:xfrm>
          <a:prstGeom prst="rect">
            <a:avLst/>
          </a:prstGeom>
          <a:noFill/>
          <a:ln>
            <a:noFill/>
          </a:ln>
        </p:spPr>
      </p:pic>
      <p:sp>
        <p:nvSpPr>
          <p:cNvPr id="1377" name="Google Shape;1377;p86"/>
          <p:cNvSpPr txBox="1"/>
          <p:nvPr/>
        </p:nvSpPr>
        <p:spPr>
          <a:xfrm>
            <a:off x="360103" y="4346894"/>
            <a:ext cx="784200" cy="49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mic Sans MS"/>
                <a:ea typeface="Comic Sans MS"/>
                <a:cs typeface="Comic Sans MS"/>
                <a:sym typeface="Comic Sans MS"/>
              </a:rPr>
              <a:t>was</a:t>
            </a:r>
            <a:endParaRPr sz="1800">
              <a:latin typeface="Comic Sans MS"/>
              <a:ea typeface="Comic Sans MS"/>
              <a:cs typeface="Comic Sans MS"/>
              <a:sym typeface="Comic Sans MS"/>
            </a:endParaRPr>
          </a:p>
        </p:txBody>
      </p:sp>
      <p:sp>
        <p:nvSpPr>
          <p:cNvPr id="1378" name="Google Shape;1378;p86"/>
          <p:cNvSpPr/>
          <p:nvPr/>
        </p:nvSpPr>
        <p:spPr>
          <a:xfrm>
            <a:off x="2568500" y="4264050"/>
            <a:ext cx="3955500" cy="756600"/>
          </a:xfrm>
          <a:prstGeom prst="roundRect">
            <a:avLst>
              <a:gd fmla="val 16667" name="adj"/>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379" name="Google Shape;1379;p86"/>
          <p:cNvSpPr txBox="1"/>
          <p:nvPr/>
        </p:nvSpPr>
        <p:spPr>
          <a:xfrm>
            <a:off x="2778400" y="4423550"/>
            <a:ext cx="9117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was</a:t>
            </a:r>
            <a:endParaRPr sz="3000">
              <a:latin typeface="Comic Sans MS"/>
              <a:ea typeface="Comic Sans MS"/>
              <a:cs typeface="Comic Sans MS"/>
              <a:sym typeface="Comic Sans MS"/>
            </a:endParaRPr>
          </a:p>
        </p:txBody>
      </p:sp>
      <p:sp>
        <p:nvSpPr>
          <p:cNvPr id="1380" name="Google Shape;1380;p86"/>
          <p:cNvSpPr txBox="1"/>
          <p:nvPr/>
        </p:nvSpPr>
        <p:spPr>
          <a:xfrm>
            <a:off x="4283517" y="4423550"/>
            <a:ext cx="21474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/w//o/ /z/</a:t>
            </a:r>
            <a:endParaRPr sz="3000">
              <a:latin typeface="Comic Sans MS"/>
              <a:ea typeface="Comic Sans MS"/>
              <a:cs typeface="Comic Sans MS"/>
              <a:sym typeface="Comic Sans MS"/>
            </a:endParaRPr>
          </a:p>
        </p:txBody>
      </p:sp>
      <p:sp>
        <p:nvSpPr>
          <p:cNvPr id="1381" name="Google Shape;1381;p86"/>
          <p:cNvSpPr txBox="1"/>
          <p:nvPr/>
        </p:nvSpPr>
        <p:spPr>
          <a:xfrm>
            <a:off x="3737814" y="4423557"/>
            <a:ext cx="4923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a:t>
            </a:r>
            <a:endParaRPr sz="3000">
              <a:latin typeface="Comic Sans MS"/>
              <a:ea typeface="Comic Sans MS"/>
              <a:cs typeface="Comic Sans MS"/>
              <a:sym typeface="Comic Sans MS"/>
            </a:endParaRPr>
          </a:p>
        </p:txBody>
      </p:sp>
      <p:pic>
        <p:nvPicPr>
          <p:cNvPr id="1382" name="Google Shape;1382;p86"/>
          <p:cNvPicPr preferRelativeResize="0"/>
          <p:nvPr/>
        </p:nvPicPr>
        <p:blipFill>
          <a:blip r:embed="rId6">
            <a:alphaModFix/>
          </a:blip>
          <a:stretch>
            <a:fillRect/>
          </a:stretch>
        </p:blipFill>
        <p:spPr>
          <a:xfrm>
            <a:off x="1826725" y="1307475"/>
            <a:ext cx="1224486" cy="917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4"/>
                                        </p:tgtEl>
                                        <p:attrNameLst>
                                          <p:attrName>style.visibility</p:attrName>
                                        </p:attrNameLst>
                                      </p:cBhvr>
                                      <p:to>
                                        <p:strVal val="visible"/>
                                      </p:to>
                                    </p:set>
                                    <p:animEffect filter="fade" transition="in">
                                      <p:cBhvr>
                                        <p:cTn dur="1000"/>
                                        <p:tgtEl>
                                          <p:spTgt spid="1364"/>
                                        </p:tgtEl>
                                      </p:cBhvr>
                                    </p:animEffect>
                                  </p:childTnLst>
                                </p:cTn>
                              </p:par>
                              <p:par>
                                <p:cTn fill="hold" nodeType="withEffect" presetClass="entr" presetID="10" presetSubtype="0">
                                  <p:stCondLst>
                                    <p:cond delay="0"/>
                                  </p:stCondLst>
                                  <p:childTnLst>
                                    <p:set>
                                      <p:cBhvr>
                                        <p:cTn dur="1" fill="hold">
                                          <p:stCondLst>
                                            <p:cond delay="0"/>
                                          </p:stCondLst>
                                        </p:cTn>
                                        <p:tgtEl>
                                          <p:spTgt spid="1362"/>
                                        </p:tgtEl>
                                        <p:attrNameLst>
                                          <p:attrName>style.visibility</p:attrName>
                                        </p:attrNameLst>
                                      </p:cBhvr>
                                      <p:to>
                                        <p:strVal val="visible"/>
                                      </p:to>
                                    </p:set>
                                    <p:animEffect filter="fade" transition="in">
                                      <p:cBhvr>
                                        <p:cTn dur="1000"/>
                                        <p:tgtEl>
                                          <p:spTgt spid="1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7"/>
                                        </p:tgtEl>
                                        <p:attrNameLst>
                                          <p:attrName>style.visibility</p:attrName>
                                        </p:attrNameLst>
                                      </p:cBhvr>
                                      <p:to>
                                        <p:strVal val="visible"/>
                                      </p:to>
                                    </p:set>
                                    <p:animEffect filter="fade" transition="in">
                                      <p:cBhvr>
                                        <p:cTn dur="1000"/>
                                        <p:tgtEl>
                                          <p:spTgt spid="136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66"/>
                                        </p:tgtEl>
                                        <p:attrNameLst>
                                          <p:attrName>style.visibility</p:attrName>
                                        </p:attrNameLst>
                                      </p:cBhvr>
                                      <p:to>
                                        <p:strVal val="visible"/>
                                      </p:to>
                                    </p:set>
                                    <p:animEffect filter="fade" transition="in">
                                      <p:cBhvr>
                                        <p:cTn dur="1000"/>
                                        <p:tgtEl>
                                          <p:spTgt spid="1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0"/>
                                        </p:tgtEl>
                                        <p:attrNameLst>
                                          <p:attrName>style.visibility</p:attrName>
                                        </p:attrNameLst>
                                      </p:cBhvr>
                                      <p:to>
                                        <p:strVal val="visible"/>
                                      </p:to>
                                    </p:set>
                                    <p:animEffect filter="fade" transition="in">
                                      <p:cBhvr>
                                        <p:cTn dur="1000"/>
                                        <p:tgtEl>
                                          <p:spTgt spid="1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2"/>
                                        </p:tgtEl>
                                        <p:attrNameLst>
                                          <p:attrName>style.visibility</p:attrName>
                                        </p:attrNameLst>
                                      </p:cBhvr>
                                      <p:to>
                                        <p:strVal val="visible"/>
                                      </p:to>
                                    </p:set>
                                    <p:animEffect filter="fade" transition="in">
                                      <p:cBhvr>
                                        <p:cTn dur="1000"/>
                                        <p:tgtEl>
                                          <p:spTgt spid="1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1"/>
                                        </p:tgtEl>
                                        <p:attrNameLst>
                                          <p:attrName>style.visibility</p:attrName>
                                        </p:attrNameLst>
                                      </p:cBhvr>
                                      <p:to>
                                        <p:strVal val="visible"/>
                                      </p:to>
                                    </p:set>
                                    <p:animEffect filter="fade" transition="in">
                                      <p:cBhvr>
                                        <p:cTn dur="1000"/>
                                        <p:tgtEl>
                                          <p:spTgt spid="1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65"/>
                                        </p:tgtEl>
                                        <p:attrNameLst>
                                          <p:attrName>style.visibility</p:attrName>
                                        </p:attrNameLst>
                                      </p:cBhvr>
                                      <p:to>
                                        <p:strVal val="visible"/>
                                      </p:to>
                                    </p:set>
                                    <p:anim calcmode="lin" valueType="num">
                                      <p:cBhvr additive="base">
                                        <p:cTn dur="1000"/>
                                        <p:tgtEl>
                                          <p:spTgt spid="13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63"/>
                                        </p:tgtEl>
                                        <p:attrNameLst>
                                          <p:attrName>style.visibility</p:attrName>
                                        </p:attrNameLst>
                                      </p:cBhvr>
                                      <p:to>
                                        <p:strVal val="visible"/>
                                      </p:to>
                                    </p:set>
                                    <p:anim calcmode="lin" valueType="num">
                                      <p:cBhvr additive="base">
                                        <p:cTn dur="1000"/>
                                        <p:tgtEl>
                                          <p:spTgt spid="136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68"/>
                                        </p:tgtEl>
                                        <p:attrNameLst>
                                          <p:attrName>style.visibility</p:attrName>
                                        </p:attrNameLst>
                                      </p:cBhvr>
                                      <p:to>
                                        <p:strVal val="visible"/>
                                      </p:to>
                                    </p:set>
                                    <p:anim calcmode="lin" valueType="num">
                                      <p:cBhvr additive="base">
                                        <p:cTn dur="1000"/>
                                        <p:tgtEl>
                                          <p:spTgt spid="136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3"/>
                                        </p:tgtEl>
                                        <p:attrNameLst>
                                          <p:attrName>style.visibility</p:attrName>
                                        </p:attrNameLst>
                                      </p:cBhvr>
                                      <p:to>
                                        <p:strVal val="visible"/>
                                      </p:to>
                                    </p:set>
                                    <p:animEffect filter="fade" transition="in">
                                      <p:cBhvr>
                                        <p:cTn dur="1000"/>
                                        <p:tgtEl>
                                          <p:spTgt spid="1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5"/>
                                        </p:tgtEl>
                                        <p:attrNameLst>
                                          <p:attrName>style.visibility</p:attrName>
                                        </p:attrNameLst>
                                      </p:cBhvr>
                                      <p:to>
                                        <p:strVal val="visible"/>
                                      </p:to>
                                    </p:set>
                                    <p:animEffect filter="fade" transition="in">
                                      <p:cBhvr>
                                        <p:cTn dur="1000"/>
                                        <p:tgtEl>
                                          <p:spTgt spid="1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4"/>
                                        </p:tgtEl>
                                        <p:attrNameLst>
                                          <p:attrName>style.visibility</p:attrName>
                                        </p:attrNameLst>
                                      </p:cBhvr>
                                      <p:to>
                                        <p:strVal val="visible"/>
                                      </p:to>
                                    </p:set>
                                    <p:animEffect filter="fade" transition="in">
                                      <p:cBhvr>
                                        <p:cTn dur="1000"/>
                                        <p:tgtEl>
                                          <p:spTgt spid="1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87"/>
          <p:cNvSpPr/>
          <p:nvPr/>
        </p:nvSpPr>
        <p:spPr>
          <a:xfrm>
            <a:off x="152400" y="48875"/>
            <a:ext cx="8778000" cy="44328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8" name="Google Shape;1388;p87"/>
          <p:cNvPicPr preferRelativeResize="0"/>
          <p:nvPr/>
        </p:nvPicPr>
        <p:blipFill>
          <a:blip r:embed="rId3">
            <a:alphaModFix/>
          </a:blip>
          <a:stretch>
            <a:fillRect/>
          </a:stretch>
        </p:blipFill>
        <p:spPr>
          <a:xfrm>
            <a:off x="7946475" y="4003325"/>
            <a:ext cx="1197526" cy="1197526"/>
          </a:xfrm>
          <a:prstGeom prst="rect">
            <a:avLst/>
          </a:prstGeom>
          <a:noFill/>
          <a:ln>
            <a:noFill/>
          </a:ln>
        </p:spPr>
      </p:pic>
      <p:cxnSp>
        <p:nvCxnSpPr>
          <p:cNvPr id="1389" name="Google Shape;1389;p87"/>
          <p:cNvCxnSpPr/>
          <p:nvPr/>
        </p:nvCxnSpPr>
        <p:spPr>
          <a:xfrm>
            <a:off x="815625" y="2337050"/>
            <a:ext cx="7560900" cy="14700"/>
          </a:xfrm>
          <a:prstGeom prst="straightConnector1">
            <a:avLst/>
          </a:prstGeom>
          <a:noFill/>
          <a:ln cap="flat" cmpd="sng" w="28575">
            <a:solidFill>
              <a:schemeClr val="dk2"/>
            </a:solidFill>
            <a:prstDash val="solid"/>
            <a:round/>
            <a:headEnd len="med" w="med" type="none"/>
            <a:tailEnd len="med" w="med" type="none"/>
          </a:ln>
        </p:spPr>
      </p:cxnSp>
      <p:cxnSp>
        <p:nvCxnSpPr>
          <p:cNvPr id="1390" name="Google Shape;1390;p87"/>
          <p:cNvCxnSpPr/>
          <p:nvPr/>
        </p:nvCxnSpPr>
        <p:spPr>
          <a:xfrm>
            <a:off x="6359200" y="1338325"/>
            <a:ext cx="19200" cy="917700"/>
          </a:xfrm>
          <a:prstGeom prst="straightConnector1">
            <a:avLst/>
          </a:prstGeom>
          <a:noFill/>
          <a:ln cap="flat" cmpd="sng" w="28575">
            <a:solidFill>
              <a:schemeClr val="dk2"/>
            </a:solidFill>
            <a:prstDash val="solid"/>
            <a:round/>
            <a:headEnd len="med" w="med" type="none"/>
            <a:tailEnd len="med" w="med" type="triangle"/>
          </a:ln>
        </p:spPr>
      </p:cxnSp>
      <p:cxnSp>
        <p:nvCxnSpPr>
          <p:cNvPr id="1391" name="Google Shape;1391;p87"/>
          <p:cNvCxnSpPr/>
          <p:nvPr/>
        </p:nvCxnSpPr>
        <p:spPr>
          <a:xfrm flipH="1">
            <a:off x="1610200" y="1174275"/>
            <a:ext cx="1720800" cy="19200"/>
          </a:xfrm>
          <a:prstGeom prst="straightConnector1">
            <a:avLst/>
          </a:prstGeom>
          <a:noFill/>
          <a:ln cap="flat" cmpd="sng" w="28575">
            <a:solidFill>
              <a:schemeClr val="dk2"/>
            </a:solidFill>
            <a:prstDash val="solid"/>
            <a:round/>
            <a:headEnd len="med" w="med" type="none"/>
            <a:tailEnd len="med" w="med" type="triangle"/>
          </a:ln>
        </p:spPr>
      </p:cxnSp>
      <p:sp>
        <p:nvSpPr>
          <p:cNvPr id="1392" name="Google Shape;1392;p87"/>
          <p:cNvSpPr txBox="1"/>
          <p:nvPr/>
        </p:nvSpPr>
        <p:spPr>
          <a:xfrm>
            <a:off x="5770000" y="488950"/>
            <a:ext cx="1197600" cy="606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now</a:t>
            </a:r>
            <a:endParaRPr sz="3000">
              <a:latin typeface="Comic Sans MS"/>
              <a:ea typeface="Comic Sans MS"/>
              <a:cs typeface="Comic Sans MS"/>
              <a:sym typeface="Comic Sans MS"/>
            </a:endParaRPr>
          </a:p>
        </p:txBody>
      </p:sp>
      <p:sp>
        <p:nvSpPr>
          <p:cNvPr id="1393" name="Google Shape;1393;p87"/>
          <p:cNvSpPr txBox="1"/>
          <p:nvPr/>
        </p:nvSpPr>
        <p:spPr>
          <a:xfrm>
            <a:off x="1779100" y="455050"/>
            <a:ext cx="13830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past</a:t>
            </a:r>
            <a:endParaRPr sz="3000">
              <a:latin typeface="Comic Sans MS"/>
              <a:ea typeface="Comic Sans MS"/>
              <a:cs typeface="Comic Sans MS"/>
              <a:sym typeface="Comic Sans MS"/>
            </a:endParaRPr>
          </a:p>
        </p:txBody>
      </p:sp>
      <p:sp>
        <p:nvSpPr>
          <p:cNvPr id="1394" name="Google Shape;1394;p87"/>
          <p:cNvSpPr txBox="1"/>
          <p:nvPr/>
        </p:nvSpPr>
        <p:spPr>
          <a:xfrm>
            <a:off x="5821675" y="3174275"/>
            <a:ext cx="1197600" cy="606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is</a:t>
            </a:r>
            <a:endParaRPr sz="3000">
              <a:latin typeface="Comic Sans MS"/>
              <a:ea typeface="Comic Sans MS"/>
              <a:cs typeface="Comic Sans MS"/>
              <a:sym typeface="Comic Sans MS"/>
            </a:endParaRPr>
          </a:p>
        </p:txBody>
      </p:sp>
      <p:sp>
        <p:nvSpPr>
          <p:cNvPr id="1395" name="Google Shape;1395;p87"/>
          <p:cNvSpPr txBox="1"/>
          <p:nvPr/>
        </p:nvSpPr>
        <p:spPr>
          <a:xfrm>
            <a:off x="5821675" y="2478625"/>
            <a:ext cx="1197600" cy="606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am</a:t>
            </a:r>
            <a:endParaRPr sz="3000">
              <a:latin typeface="Comic Sans MS"/>
              <a:ea typeface="Comic Sans MS"/>
              <a:cs typeface="Comic Sans MS"/>
              <a:sym typeface="Comic Sans MS"/>
            </a:endParaRPr>
          </a:p>
        </p:txBody>
      </p:sp>
      <p:sp>
        <p:nvSpPr>
          <p:cNvPr id="1396" name="Google Shape;1396;p87"/>
          <p:cNvSpPr txBox="1"/>
          <p:nvPr/>
        </p:nvSpPr>
        <p:spPr>
          <a:xfrm>
            <a:off x="1779100" y="2792600"/>
            <a:ext cx="13830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was</a:t>
            </a:r>
            <a:endParaRPr sz="3000">
              <a:latin typeface="Comic Sans MS"/>
              <a:ea typeface="Comic Sans MS"/>
              <a:cs typeface="Comic Sans MS"/>
              <a:sym typeface="Comic Sans MS"/>
            </a:endParaRPr>
          </a:p>
        </p:txBody>
      </p:sp>
      <p:pic>
        <p:nvPicPr>
          <p:cNvPr id="1397" name="Google Shape;1397;p87"/>
          <p:cNvPicPr preferRelativeResize="0"/>
          <p:nvPr/>
        </p:nvPicPr>
        <p:blipFill>
          <a:blip r:embed="rId4">
            <a:alphaModFix/>
          </a:blip>
          <a:stretch>
            <a:fillRect/>
          </a:stretch>
        </p:blipFill>
        <p:spPr>
          <a:xfrm>
            <a:off x="5429250" y="1257300"/>
            <a:ext cx="1879100" cy="917700"/>
          </a:xfrm>
          <a:prstGeom prst="rect">
            <a:avLst/>
          </a:prstGeom>
          <a:noFill/>
          <a:ln>
            <a:noFill/>
          </a:ln>
        </p:spPr>
      </p:pic>
      <p:sp>
        <p:nvSpPr>
          <p:cNvPr id="1398" name="Google Shape;1398;p87"/>
          <p:cNvSpPr txBox="1"/>
          <p:nvPr/>
        </p:nvSpPr>
        <p:spPr>
          <a:xfrm>
            <a:off x="4983475" y="2478625"/>
            <a:ext cx="786600" cy="606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I</a:t>
            </a:r>
            <a:endParaRPr sz="3000">
              <a:latin typeface="Comic Sans MS"/>
              <a:ea typeface="Comic Sans MS"/>
              <a:cs typeface="Comic Sans MS"/>
              <a:sym typeface="Comic Sans MS"/>
            </a:endParaRPr>
          </a:p>
        </p:txBody>
      </p:sp>
      <p:sp>
        <p:nvSpPr>
          <p:cNvPr id="1399" name="Google Shape;1399;p87"/>
          <p:cNvSpPr txBox="1"/>
          <p:nvPr/>
        </p:nvSpPr>
        <p:spPr>
          <a:xfrm>
            <a:off x="4983475" y="3174275"/>
            <a:ext cx="786600" cy="606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He</a:t>
            </a:r>
            <a:endParaRPr sz="3000">
              <a:latin typeface="Comic Sans MS"/>
              <a:ea typeface="Comic Sans MS"/>
              <a:cs typeface="Comic Sans MS"/>
              <a:sym typeface="Comic Sans MS"/>
            </a:endParaRPr>
          </a:p>
        </p:txBody>
      </p:sp>
      <p:sp>
        <p:nvSpPr>
          <p:cNvPr id="1400" name="Google Shape;1400;p87"/>
          <p:cNvSpPr txBox="1"/>
          <p:nvPr/>
        </p:nvSpPr>
        <p:spPr>
          <a:xfrm>
            <a:off x="7070875" y="2590100"/>
            <a:ext cx="1485000" cy="1011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at school.</a:t>
            </a:r>
            <a:endParaRPr sz="3000">
              <a:latin typeface="Comic Sans MS"/>
              <a:ea typeface="Comic Sans MS"/>
              <a:cs typeface="Comic Sans MS"/>
              <a:sym typeface="Comic Sans MS"/>
            </a:endParaRPr>
          </a:p>
        </p:txBody>
      </p:sp>
      <p:sp>
        <p:nvSpPr>
          <p:cNvPr id="1401" name="Google Shape;1401;p87"/>
          <p:cNvSpPr txBox="1"/>
          <p:nvPr/>
        </p:nvSpPr>
        <p:spPr>
          <a:xfrm>
            <a:off x="944875" y="2478625"/>
            <a:ext cx="7866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I</a:t>
            </a:r>
            <a:endParaRPr sz="3000">
              <a:latin typeface="Comic Sans MS"/>
              <a:ea typeface="Comic Sans MS"/>
              <a:cs typeface="Comic Sans MS"/>
              <a:sym typeface="Comic Sans MS"/>
            </a:endParaRPr>
          </a:p>
        </p:txBody>
      </p:sp>
      <p:sp>
        <p:nvSpPr>
          <p:cNvPr id="1402" name="Google Shape;1402;p87"/>
          <p:cNvSpPr txBox="1"/>
          <p:nvPr/>
        </p:nvSpPr>
        <p:spPr>
          <a:xfrm>
            <a:off x="819775" y="3174275"/>
            <a:ext cx="9117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H</a:t>
            </a:r>
            <a:r>
              <a:rPr lang="en-GB" sz="3000">
                <a:latin typeface="Comic Sans MS"/>
                <a:ea typeface="Comic Sans MS"/>
                <a:cs typeface="Comic Sans MS"/>
                <a:sym typeface="Comic Sans MS"/>
              </a:rPr>
              <a:t>e</a:t>
            </a:r>
            <a:endParaRPr sz="3000">
              <a:latin typeface="Comic Sans MS"/>
              <a:ea typeface="Comic Sans MS"/>
              <a:cs typeface="Comic Sans MS"/>
              <a:sym typeface="Comic Sans MS"/>
            </a:endParaRPr>
          </a:p>
        </p:txBody>
      </p:sp>
      <p:sp>
        <p:nvSpPr>
          <p:cNvPr id="1403" name="Google Shape;1403;p87"/>
          <p:cNvSpPr txBox="1"/>
          <p:nvPr/>
        </p:nvSpPr>
        <p:spPr>
          <a:xfrm>
            <a:off x="3209713" y="2590100"/>
            <a:ext cx="1485000" cy="1011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at the beach.</a:t>
            </a:r>
            <a:endParaRPr sz="3000">
              <a:latin typeface="Comic Sans MS"/>
              <a:ea typeface="Comic Sans MS"/>
              <a:cs typeface="Comic Sans MS"/>
              <a:sym typeface="Comic Sans MS"/>
            </a:endParaRPr>
          </a:p>
        </p:txBody>
      </p:sp>
      <p:pic>
        <p:nvPicPr>
          <p:cNvPr id="1404" name="Google Shape;1404;p87"/>
          <p:cNvPicPr preferRelativeResize="0"/>
          <p:nvPr/>
        </p:nvPicPr>
        <p:blipFill>
          <a:blip r:embed="rId5">
            <a:alphaModFix/>
          </a:blip>
          <a:stretch>
            <a:fillRect/>
          </a:stretch>
        </p:blipFill>
        <p:spPr>
          <a:xfrm>
            <a:off x="152400" y="4114800"/>
            <a:ext cx="1197525" cy="1011300"/>
          </a:xfrm>
          <a:prstGeom prst="rect">
            <a:avLst/>
          </a:prstGeom>
          <a:noFill/>
          <a:ln>
            <a:noFill/>
          </a:ln>
        </p:spPr>
      </p:pic>
      <p:sp>
        <p:nvSpPr>
          <p:cNvPr id="1405" name="Google Shape;1405;p87"/>
          <p:cNvSpPr txBox="1"/>
          <p:nvPr/>
        </p:nvSpPr>
        <p:spPr>
          <a:xfrm>
            <a:off x="360103" y="4346894"/>
            <a:ext cx="784200" cy="49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mic Sans MS"/>
                <a:ea typeface="Comic Sans MS"/>
                <a:cs typeface="Comic Sans MS"/>
                <a:sym typeface="Comic Sans MS"/>
              </a:rPr>
              <a:t>was</a:t>
            </a:r>
            <a:endParaRPr sz="1800">
              <a:latin typeface="Comic Sans MS"/>
              <a:ea typeface="Comic Sans MS"/>
              <a:cs typeface="Comic Sans MS"/>
              <a:sym typeface="Comic Sans MS"/>
            </a:endParaRPr>
          </a:p>
        </p:txBody>
      </p:sp>
      <p:sp>
        <p:nvSpPr>
          <p:cNvPr id="1406" name="Google Shape;1406;p87"/>
          <p:cNvSpPr/>
          <p:nvPr/>
        </p:nvSpPr>
        <p:spPr>
          <a:xfrm>
            <a:off x="2568500" y="4264050"/>
            <a:ext cx="3955500" cy="756600"/>
          </a:xfrm>
          <a:prstGeom prst="roundRect">
            <a:avLst>
              <a:gd fmla="val 16667" name="adj"/>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407" name="Google Shape;1407;p87"/>
          <p:cNvSpPr txBox="1"/>
          <p:nvPr/>
        </p:nvSpPr>
        <p:spPr>
          <a:xfrm>
            <a:off x="2778400" y="4423550"/>
            <a:ext cx="9117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was</a:t>
            </a:r>
            <a:endParaRPr sz="3000">
              <a:latin typeface="Comic Sans MS"/>
              <a:ea typeface="Comic Sans MS"/>
              <a:cs typeface="Comic Sans MS"/>
              <a:sym typeface="Comic Sans MS"/>
            </a:endParaRPr>
          </a:p>
        </p:txBody>
      </p:sp>
      <p:sp>
        <p:nvSpPr>
          <p:cNvPr id="1408" name="Google Shape;1408;p87"/>
          <p:cNvSpPr txBox="1"/>
          <p:nvPr/>
        </p:nvSpPr>
        <p:spPr>
          <a:xfrm>
            <a:off x="4283517" y="4423550"/>
            <a:ext cx="21474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/w//o/ /z/</a:t>
            </a:r>
            <a:endParaRPr sz="3000">
              <a:latin typeface="Comic Sans MS"/>
              <a:ea typeface="Comic Sans MS"/>
              <a:cs typeface="Comic Sans MS"/>
              <a:sym typeface="Comic Sans MS"/>
            </a:endParaRPr>
          </a:p>
        </p:txBody>
      </p:sp>
      <p:sp>
        <p:nvSpPr>
          <p:cNvPr id="1409" name="Google Shape;1409;p87"/>
          <p:cNvSpPr txBox="1"/>
          <p:nvPr/>
        </p:nvSpPr>
        <p:spPr>
          <a:xfrm>
            <a:off x="3737814" y="4423557"/>
            <a:ext cx="4923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a:t>
            </a:r>
            <a:endParaRPr sz="3000">
              <a:latin typeface="Comic Sans MS"/>
              <a:ea typeface="Comic Sans MS"/>
              <a:cs typeface="Comic Sans MS"/>
              <a:sym typeface="Comic Sans MS"/>
            </a:endParaRPr>
          </a:p>
        </p:txBody>
      </p:sp>
      <p:pic>
        <p:nvPicPr>
          <p:cNvPr id="1410" name="Google Shape;1410;p87"/>
          <p:cNvPicPr preferRelativeResize="0"/>
          <p:nvPr/>
        </p:nvPicPr>
        <p:blipFill>
          <a:blip r:embed="rId6">
            <a:alphaModFix/>
          </a:blip>
          <a:stretch>
            <a:fillRect/>
          </a:stretch>
        </p:blipFill>
        <p:spPr>
          <a:xfrm>
            <a:off x="1826725" y="1246049"/>
            <a:ext cx="1383000" cy="10384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gtEl>
                                        <p:attrNameLst>
                                          <p:attrName>style.visibility</p:attrName>
                                        </p:attrNameLst>
                                      </p:cBhvr>
                                      <p:to>
                                        <p:strVal val="visible"/>
                                      </p:to>
                                    </p:set>
                                    <p:animEffect filter="fade" transition="in">
                                      <p:cBhvr>
                                        <p:cTn dur="1000"/>
                                        <p:tgtEl>
                                          <p:spTgt spid="1392"/>
                                        </p:tgtEl>
                                      </p:cBhvr>
                                    </p:animEffect>
                                  </p:childTnLst>
                                </p:cTn>
                              </p:par>
                              <p:par>
                                <p:cTn fill="hold" nodeType="withEffect" presetClass="entr" presetID="10" presetSubtype="0">
                                  <p:stCondLst>
                                    <p:cond delay="0"/>
                                  </p:stCondLst>
                                  <p:childTnLst>
                                    <p:set>
                                      <p:cBhvr>
                                        <p:cTn dur="1" fill="hold">
                                          <p:stCondLst>
                                            <p:cond delay="0"/>
                                          </p:stCondLst>
                                        </p:cTn>
                                        <p:tgtEl>
                                          <p:spTgt spid="1390"/>
                                        </p:tgtEl>
                                        <p:attrNameLst>
                                          <p:attrName>style.visibility</p:attrName>
                                        </p:attrNameLst>
                                      </p:cBhvr>
                                      <p:to>
                                        <p:strVal val="visible"/>
                                      </p:to>
                                    </p:set>
                                    <p:animEffect filter="fade" transition="in">
                                      <p:cBhvr>
                                        <p:cTn dur="1000"/>
                                        <p:tgtEl>
                                          <p:spTgt spid="1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5"/>
                                        </p:tgtEl>
                                        <p:attrNameLst>
                                          <p:attrName>style.visibility</p:attrName>
                                        </p:attrNameLst>
                                      </p:cBhvr>
                                      <p:to>
                                        <p:strVal val="visible"/>
                                      </p:to>
                                    </p:set>
                                    <p:animEffect filter="fade" transition="in">
                                      <p:cBhvr>
                                        <p:cTn dur="1000"/>
                                        <p:tgtEl>
                                          <p:spTgt spid="139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94"/>
                                        </p:tgtEl>
                                        <p:attrNameLst>
                                          <p:attrName>style.visibility</p:attrName>
                                        </p:attrNameLst>
                                      </p:cBhvr>
                                      <p:to>
                                        <p:strVal val="visible"/>
                                      </p:to>
                                    </p:set>
                                    <p:animEffect filter="fade" transition="in">
                                      <p:cBhvr>
                                        <p:cTn dur="1000"/>
                                        <p:tgtEl>
                                          <p:spTgt spid="1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gtEl>
                                        <p:attrNameLst>
                                          <p:attrName>style.visibility</p:attrName>
                                        </p:attrNameLst>
                                      </p:cBhvr>
                                      <p:to>
                                        <p:strVal val="visible"/>
                                      </p:to>
                                    </p:set>
                                    <p:animEffect filter="fade" transition="in">
                                      <p:cBhvr>
                                        <p:cTn dur="1000"/>
                                        <p:tgtEl>
                                          <p:spTgt spid="1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gtEl>
                                        <p:attrNameLst>
                                          <p:attrName>style.visibility</p:attrName>
                                        </p:attrNameLst>
                                      </p:cBhvr>
                                      <p:to>
                                        <p:strVal val="visible"/>
                                      </p:to>
                                    </p:set>
                                    <p:animEffect filter="fade" transition="in">
                                      <p:cBhvr>
                                        <p:cTn dur="1000"/>
                                        <p:tgtEl>
                                          <p:spTgt spid="1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9"/>
                                        </p:tgtEl>
                                        <p:attrNameLst>
                                          <p:attrName>style.visibility</p:attrName>
                                        </p:attrNameLst>
                                      </p:cBhvr>
                                      <p:to>
                                        <p:strVal val="visible"/>
                                      </p:to>
                                    </p:set>
                                    <p:animEffect filter="fade" transition="in">
                                      <p:cBhvr>
                                        <p:cTn dur="1000"/>
                                        <p:tgtEl>
                                          <p:spTgt spid="1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93"/>
                                        </p:tgtEl>
                                        <p:attrNameLst>
                                          <p:attrName>style.visibility</p:attrName>
                                        </p:attrNameLst>
                                      </p:cBhvr>
                                      <p:to>
                                        <p:strVal val="visible"/>
                                      </p:to>
                                    </p:set>
                                    <p:anim calcmode="lin" valueType="num">
                                      <p:cBhvr additive="base">
                                        <p:cTn dur="1000"/>
                                        <p:tgtEl>
                                          <p:spTgt spid="13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91"/>
                                        </p:tgtEl>
                                        <p:attrNameLst>
                                          <p:attrName>style.visibility</p:attrName>
                                        </p:attrNameLst>
                                      </p:cBhvr>
                                      <p:to>
                                        <p:strVal val="visible"/>
                                      </p:to>
                                    </p:set>
                                    <p:anim calcmode="lin" valueType="num">
                                      <p:cBhvr additive="base">
                                        <p:cTn dur="1000"/>
                                        <p:tgtEl>
                                          <p:spTgt spid="139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96"/>
                                        </p:tgtEl>
                                        <p:attrNameLst>
                                          <p:attrName>style.visibility</p:attrName>
                                        </p:attrNameLst>
                                      </p:cBhvr>
                                      <p:to>
                                        <p:strVal val="visible"/>
                                      </p:to>
                                    </p:set>
                                    <p:anim calcmode="lin" valueType="num">
                                      <p:cBhvr additive="base">
                                        <p:cTn dur="1000"/>
                                        <p:tgtEl>
                                          <p:spTgt spid="139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1"/>
                                        </p:tgtEl>
                                        <p:attrNameLst>
                                          <p:attrName>style.visibility</p:attrName>
                                        </p:attrNameLst>
                                      </p:cBhvr>
                                      <p:to>
                                        <p:strVal val="visible"/>
                                      </p:to>
                                    </p:set>
                                    <p:animEffect filter="fade" transition="in">
                                      <p:cBhvr>
                                        <p:cTn dur="1000"/>
                                        <p:tgtEl>
                                          <p:spTgt spid="1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3"/>
                                        </p:tgtEl>
                                        <p:attrNameLst>
                                          <p:attrName>style.visibility</p:attrName>
                                        </p:attrNameLst>
                                      </p:cBhvr>
                                      <p:to>
                                        <p:strVal val="visible"/>
                                      </p:to>
                                    </p:set>
                                    <p:animEffect filter="fade" transition="in">
                                      <p:cBhvr>
                                        <p:cTn dur="1000"/>
                                        <p:tgtEl>
                                          <p:spTgt spid="1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2"/>
                                        </p:tgtEl>
                                        <p:attrNameLst>
                                          <p:attrName>style.visibility</p:attrName>
                                        </p:attrNameLst>
                                      </p:cBhvr>
                                      <p:to>
                                        <p:strVal val="visible"/>
                                      </p:to>
                                    </p:set>
                                    <p:animEffect filter="fade" transition="in">
                                      <p:cBhvr>
                                        <p:cTn dur="1000"/>
                                        <p:tgtEl>
                                          <p:spTgt spid="1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88"/>
          <p:cNvSpPr/>
          <p:nvPr/>
        </p:nvSpPr>
        <p:spPr>
          <a:xfrm>
            <a:off x="3284475" y="256225"/>
            <a:ext cx="5587500" cy="42255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6" name="Google Shape;1416;p88"/>
          <p:cNvPicPr preferRelativeResize="0"/>
          <p:nvPr/>
        </p:nvPicPr>
        <p:blipFill>
          <a:blip r:embed="rId3">
            <a:alphaModFix/>
          </a:blip>
          <a:stretch>
            <a:fillRect/>
          </a:stretch>
        </p:blipFill>
        <p:spPr>
          <a:xfrm>
            <a:off x="0" y="0"/>
            <a:ext cx="2797300" cy="2933700"/>
          </a:xfrm>
          <a:prstGeom prst="rect">
            <a:avLst/>
          </a:prstGeom>
          <a:noFill/>
          <a:ln>
            <a:noFill/>
          </a:ln>
        </p:spPr>
      </p:pic>
      <p:sp>
        <p:nvSpPr>
          <p:cNvPr id="1417" name="Google Shape;1417;p88"/>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to</a:t>
            </a:r>
            <a:endParaRPr sz="4800">
              <a:latin typeface="Comic Sans MS"/>
              <a:ea typeface="Comic Sans MS"/>
              <a:cs typeface="Comic Sans MS"/>
              <a:sym typeface="Comic Sans MS"/>
            </a:endParaRPr>
          </a:p>
        </p:txBody>
      </p:sp>
      <p:sp>
        <p:nvSpPr>
          <p:cNvPr id="1418" name="Google Shape;1418;p88"/>
          <p:cNvSpPr txBox="1"/>
          <p:nvPr/>
        </p:nvSpPr>
        <p:spPr>
          <a:xfrm>
            <a:off x="5050275" y="335650"/>
            <a:ext cx="2055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to</a:t>
            </a:r>
            <a:endParaRPr sz="7200">
              <a:latin typeface="Comic Sans MS"/>
              <a:ea typeface="Comic Sans MS"/>
              <a:cs typeface="Comic Sans MS"/>
              <a:sym typeface="Comic Sans MS"/>
            </a:endParaRPr>
          </a:p>
        </p:txBody>
      </p:sp>
      <p:sp>
        <p:nvSpPr>
          <p:cNvPr id="1419" name="Google Shape;1419;p88"/>
          <p:cNvSpPr txBox="1"/>
          <p:nvPr/>
        </p:nvSpPr>
        <p:spPr>
          <a:xfrm>
            <a:off x="4211625" y="3056125"/>
            <a:ext cx="37332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/t//</a:t>
            </a:r>
            <a:r>
              <a:rPr b="1" lang="en-GB" sz="7200">
                <a:latin typeface="Comic Sans MS"/>
                <a:ea typeface="Comic Sans MS"/>
                <a:cs typeface="Comic Sans MS"/>
                <a:sym typeface="Comic Sans MS"/>
              </a:rPr>
              <a:t>oo</a:t>
            </a: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sp>
        <p:nvSpPr>
          <p:cNvPr id="1420" name="Google Shape;1420;p88"/>
          <p:cNvSpPr txBox="1"/>
          <p:nvPr/>
        </p:nvSpPr>
        <p:spPr>
          <a:xfrm>
            <a:off x="5462774" y="1681825"/>
            <a:ext cx="1230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pic>
        <p:nvPicPr>
          <p:cNvPr id="1421" name="Google Shape;1421;p88"/>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18"/>
                                        </p:tgtEl>
                                        <p:attrNameLst>
                                          <p:attrName>style.visibility</p:attrName>
                                        </p:attrNameLst>
                                      </p:cBhvr>
                                      <p:to>
                                        <p:strVal val="visible"/>
                                      </p:to>
                                    </p:set>
                                    <p:anim calcmode="lin" valueType="num">
                                      <p:cBhvr additive="base">
                                        <p:cTn dur="1000"/>
                                        <p:tgtEl>
                                          <p:spTgt spid="14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0"/>
                                        </p:tgtEl>
                                        <p:attrNameLst>
                                          <p:attrName>style.visibility</p:attrName>
                                        </p:attrNameLst>
                                      </p:cBhvr>
                                      <p:to>
                                        <p:strVal val="visible"/>
                                      </p:to>
                                    </p:set>
                                    <p:anim calcmode="lin" valueType="num">
                                      <p:cBhvr additive="base">
                                        <p:cTn dur="1000"/>
                                        <p:tgtEl>
                                          <p:spTgt spid="14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19"/>
                                        </p:tgtEl>
                                        <p:attrNameLst>
                                          <p:attrName>style.visibility</p:attrName>
                                        </p:attrNameLst>
                                      </p:cBhvr>
                                      <p:to>
                                        <p:strVal val="visible"/>
                                      </p:to>
                                    </p:set>
                                    <p:anim calcmode="lin" valueType="num">
                                      <p:cBhvr additive="base">
                                        <p:cTn dur="1000"/>
                                        <p:tgtEl>
                                          <p:spTgt spid="141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89"/>
          <p:cNvSpPr/>
          <p:nvPr/>
        </p:nvSpPr>
        <p:spPr>
          <a:xfrm>
            <a:off x="3208275" y="256225"/>
            <a:ext cx="5587500" cy="42255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7" name="Google Shape;1427;p89"/>
          <p:cNvPicPr preferRelativeResize="0"/>
          <p:nvPr/>
        </p:nvPicPr>
        <p:blipFill>
          <a:blip r:embed="rId3">
            <a:alphaModFix/>
          </a:blip>
          <a:stretch>
            <a:fillRect/>
          </a:stretch>
        </p:blipFill>
        <p:spPr>
          <a:xfrm>
            <a:off x="0" y="0"/>
            <a:ext cx="2797300" cy="2933700"/>
          </a:xfrm>
          <a:prstGeom prst="rect">
            <a:avLst/>
          </a:prstGeom>
          <a:noFill/>
          <a:ln>
            <a:noFill/>
          </a:ln>
        </p:spPr>
      </p:pic>
      <p:sp>
        <p:nvSpPr>
          <p:cNvPr id="1428" name="Google Shape;1428;p89"/>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to</a:t>
            </a:r>
            <a:endParaRPr sz="4800">
              <a:latin typeface="Comic Sans MS"/>
              <a:ea typeface="Comic Sans MS"/>
              <a:cs typeface="Comic Sans MS"/>
              <a:sym typeface="Comic Sans MS"/>
            </a:endParaRPr>
          </a:p>
        </p:txBody>
      </p:sp>
      <p:sp>
        <p:nvSpPr>
          <p:cNvPr id="1429" name="Google Shape;1429;p89"/>
          <p:cNvSpPr/>
          <p:nvPr/>
        </p:nvSpPr>
        <p:spPr>
          <a:xfrm>
            <a:off x="254975" y="3135925"/>
            <a:ext cx="2662800" cy="18645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1430" name="Google Shape;1430;p89"/>
          <p:cNvSpPr txBox="1"/>
          <p:nvPr/>
        </p:nvSpPr>
        <p:spPr>
          <a:xfrm>
            <a:off x="1096491" y="31709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to</a:t>
            </a:r>
            <a:endParaRPr sz="2400">
              <a:latin typeface="Comic Sans MS"/>
              <a:ea typeface="Comic Sans MS"/>
              <a:cs typeface="Comic Sans MS"/>
              <a:sym typeface="Comic Sans MS"/>
            </a:endParaRPr>
          </a:p>
        </p:txBody>
      </p:sp>
      <p:sp>
        <p:nvSpPr>
          <p:cNvPr id="1431" name="Google Shape;1431;p89"/>
          <p:cNvSpPr txBox="1"/>
          <p:nvPr/>
        </p:nvSpPr>
        <p:spPr>
          <a:xfrm>
            <a:off x="720697" y="4371330"/>
            <a:ext cx="17313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a:t>
            </a:r>
            <a:r>
              <a:rPr b="1" lang="en-GB" sz="2400">
                <a:latin typeface="Comic Sans MS"/>
                <a:ea typeface="Comic Sans MS"/>
                <a:cs typeface="Comic Sans MS"/>
                <a:sym typeface="Comic Sans MS"/>
              </a:rPr>
              <a:t>oo</a:t>
            </a: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sp>
        <p:nvSpPr>
          <p:cNvPr id="1432" name="Google Shape;1432;p89"/>
          <p:cNvSpPr txBox="1"/>
          <p:nvPr/>
        </p:nvSpPr>
        <p:spPr>
          <a:xfrm>
            <a:off x="1293073" y="3764945"/>
            <a:ext cx="5865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1433" name="Google Shape;1433;p89"/>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1434" name="Google Shape;1434;p89"/>
          <p:cNvSpPr/>
          <p:nvPr/>
        </p:nvSpPr>
        <p:spPr>
          <a:xfrm>
            <a:off x="4786275" y="907675"/>
            <a:ext cx="2431500" cy="15510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9"/>
          <p:cNvSpPr txBox="1"/>
          <p:nvPr/>
        </p:nvSpPr>
        <p:spPr>
          <a:xfrm>
            <a:off x="5372175" y="2920175"/>
            <a:ext cx="1259700" cy="110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to</a:t>
            </a:r>
            <a:endParaRPr sz="4800">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34"/>
                                        </p:tgtEl>
                                        <p:attrNameLst>
                                          <p:attrName>style.visibility</p:attrName>
                                        </p:attrNameLst>
                                      </p:cBhvr>
                                      <p:to>
                                        <p:strVal val="visible"/>
                                      </p:to>
                                    </p:set>
                                    <p:anim calcmode="lin" valueType="num">
                                      <p:cBhvr additive="base">
                                        <p:cTn dur="1000"/>
                                        <p:tgtEl>
                                          <p:spTgt spid="143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90"/>
          <p:cNvSpPr/>
          <p:nvPr/>
        </p:nvSpPr>
        <p:spPr>
          <a:xfrm>
            <a:off x="78750" y="123175"/>
            <a:ext cx="8986500" cy="48939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90"/>
          <p:cNvSpPr txBox="1"/>
          <p:nvPr/>
        </p:nvSpPr>
        <p:spPr>
          <a:xfrm>
            <a:off x="249675" y="1375300"/>
            <a:ext cx="12354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Go</a:t>
            </a:r>
            <a:endParaRPr sz="4800">
              <a:latin typeface="Comic Sans MS"/>
              <a:ea typeface="Comic Sans MS"/>
              <a:cs typeface="Comic Sans MS"/>
              <a:sym typeface="Comic Sans MS"/>
            </a:endParaRPr>
          </a:p>
        </p:txBody>
      </p:sp>
      <p:sp>
        <p:nvSpPr>
          <p:cNvPr id="1442" name="Google Shape;1442;p90"/>
          <p:cNvSpPr txBox="1"/>
          <p:nvPr/>
        </p:nvSpPr>
        <p:spPr>
          <a:xfrm>
            <a:off x="302900" y="2838125"/>
            <a:ext cx="18777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/g//oa/</a:t>
            </a:r>
            <a:endParaRPr sz="3600">
              <a:latin typeface="Comic Sans MS"/>
              <a:ea typeface="Comic Sans MS"/>
              <a:cs typeface="Comic Sans MS"/>
              <a:sym typeface="Comic Sans MS"/>
            </a:endParaRPr>
          </a:p>
        </p:txBody>
      </p:sp>
      <p:sp>
        <p:nvSpPr>
          <p:cNvPr id="1443" name="Google Shape;1443;p90"/>
          <p:cNvSpPr txBox="1"/>
          <p:nvPr/>
        </p:nvSpPr>
        <p:spPr>
          <a:xfrm>
            <a:off x="26346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to</a:t>
            </a:r>
            <a:endParaRPr sz="4800">
              <a:latin typeface="Comic Sans MS"/>
              <a:ea typeface="Comic Sans MS"/>
              <a:cs typeface="Comic Sans MS"/>
              <a:sym typeface="Comic Sans MS"/>
            </a:endParaRPr>
          </a:p>
        </p:txBody>
      </p:sp>
      <p:sp>
        <p:nvSpPr>
          <p:cNvPr id="1444" name="Google Shape;1444;p90"/>
          <p:cNvSpPr txBox="1"/>
          <p:nvPr/>
        </p:nvSpPr>
        <p:spPr>
          <a:xfrm>
            <a:off x="4723700" y="2838125"/>
            <a:ext cx="8859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/c/</a:t>
            </a:r>
            <a:endParaRPr sz="3600">
              <a:latin typeface="Comic Sans MS"/>
              <a:ea typeface="Comic Sans MS"/>
              <a:cs typeface="Comic Sans MS"/>
              <a:sym typeface="Comic Sans MS"/>
            </a:endParaRPr>
          </a:p>
        </p:txBody>
      </p:sp>
      <p:sp>
        <p:nvSpPr>
          <p:cNvPr id="1445" name="Google Shape;1445;p90"/>
          <p:cNvSpPr txBox="1"/>
          <p:nvPr/>
        </p:nvSpPr>
        <p:spPr>
          <a:xfrm>
            <a:off x="5609591" y="2838117"/>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/l/</a:t>
            </a:r>
            <a:endParaRPr sz="3600">
              <a:latin typeface="Comic Sans MS"/>
              <a:ea typeface="Comic Sans MS"/>
              <a:cs typeface="Comic Sans MS"/>
              <a:sym typeface="Comic Sans MS"/>
            </a:endParaRPr>
          </a:p>
        </p:txBody>
      </p:sp>
      <p:sp>
        <p:nvSpPr>
          <p:cNvPr id="1446" name="Google Shape;1446;p90"/>
          <p:cNvSpPr txBox="1"/>
          <p:nvPr/>
        </p:nvSpPr>
        <p:spPr>
          <a:xfrm>
            <a:off x="2430400" y="2838125"/>
            <a:ext cx="1968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a:t>
            </a:r>
            <a:r>
              <a:rPr b="1" lang="en-GB" sz="3600">
                <a:latin typeface="Comic Sans MS"/>
                <a:ea typeface="Comic Sans MS"/>
                <a:cs typeface="Comic Sans MS"/>
                <a:sym typeface="Comic Sans MS"/>
              </a:rPr>
              <a:t>oo</a:t>
            </a: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1447" name="Google Shape;1447;p90"/>
          <p:cNvPicPr preferRelativeResize="0"/>
          <p:nvPr/>
        </p:nvPicPr>
        <p:blipFill>
          <a:blip r:embed="rId3">
            <a:alphaModFix/>
          </a:blip>
          <a:stretch>
            <a:fillRect/>
          </a:stretch>
        </p:blipFill>
        <p:spPr>
          <a:xfrm>
            <a:off x="0" y="0"/>
            <a:ext cx="1378626" cy="1207500"/>
          </a:xfrm>
          <a:prstGeom prst="rect">
            <a:avLst/>
          </a:prstGeom>
          <a:noFill/>
          <a:ln>
            <a:noFill/>
          </a:ln>
        </p:spPr>
      </p:pic>
      <p:sp>
        <p:nvSpPr>
          <p:cNvPr id="1448" name="Google Shape;1448;p90"/>
          <p:cNvSpPr txBox="1"/>
          <p:nvPr/>
        </p:nvSpPr>
        <p:spPr>
          <a:xfrm>
            <a:off x="285225" y="253325"/>
            <a:ext cx="7347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to</a:t>
            </a:r>
            <a:endParaRPr sz="3000">
              <a:latin typeface="Comic Sans MS"/>
              <a:ea typeface="Comic Sans MS"/>
              <a:cs typeface="Comic Sans MS"/>
              <a:sym typeface="Comic Sans MS"/>
            </a:endParaRPr>
          </a:p>
        </p:txBody>
      </p:sp>
      <p:sp>
        <p:nvSpPr>
          <p:cNvPr id="1449" name="Google Shape;1449;p90"/>
          <p:cNvSpPr/>
          <p:nvPr/>
        </p:nvSpPr>
        <p:spPr>
          <a:xfrm>
            <a:off x="1654100" y="225450"/>
            <a:ext cx="3955500" cy="756600"/>
          </a:xfrm>
          <a:prstGeom prst="roundRect">
            <a:avLst>
              <a:gd fmla="val 16667" name="adj"/>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450" name="Google Shape;1450;p90"/>
          <p:cNvSpPr txBox="1"/>
          <p:nvPr/>
        </p:nvSpPr>
        <p:spPr>
          <a:xfrm>
            <a:off x="1864002" y="384950"/>
            <a:ext cx="853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to</a:t>
            </a:r>
            <a:endParaRPr sz="3600">
              <a:latin typeface="Comic Sans MS"/>
              <a:ea typeface="Comic Sans MS"/>
              <a:cs typeface="Comic Sans MS"/>
              <a:sym typeface="Comic Sans MS"/>
            </a:endParaRPr>
          </a:p>
        </p:txBody>
      </p:sp>
      <p:sp>
        <p:nvSpPr>
          <p:cNvPr id="1451" name="Google Shape;1451;p90"/>
          <p:cNvSpPr txBox="1"/>
          <p:nvPr/>
        </p:nvSpPr>
        <p:spPr>
          <a:xfrm>
            <a:off x="3506549" y="384957"/>
            <a:ext cx="19686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a:t>
            </a:r>
            <a:r>
              <a:rPr b="1" lang="en-GB" sz="3600">
                <a:latin typeface="Comic Sans MS"/>
                <a:ea typeface="Comic Sans MS"/>
                <a:cs typeface="Comic Sans MS"/>
                <a:sym typeface="Comic Sans MS"/>
              </a:rPr>
              <a:t>oo</a:t>
            </a: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452" name="Google Shape;1452;p90"/>
          <p:cNvSpPr txBox="1"/>
          <p:nvPr/>
        </p:nvSpPr>
        <p:spPr>
          <a:xfrm>
            <a:off x="2807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453" name="Google Shape;1453;p90"/>
          <p:cNvSpPr txBox="1"/>
          <p:nvPr/>
        </p:nvSpPr>
        <p:spPr>
          <a:xfrm>
            <a:off x="4692101" y="1385250"/>
            <a:ext cx="1701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class</a:t>
            </a:r>
            <a:endParaRPr sz="4800">
              <a:latin typeface="Comic Sans MS"/>
              <a:ea typeface="Comic Sans MS"/>
              <a:cs typeface="Comic Sans MS"/>
              <a:sym typeface="Comic Sans MS"/>
            </a:endParaRPr>
          </a:p>
        </p:txBody>
      </p:sp>
      <p:pic>
        <p:nvPicPr>
          <p:cNvPr id="1454" name="Google Shape;1454;p90"/>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1455" name="Google Shape;1455;p90"/>
          <p:cNvSpPr txBox="1"/>
          <p:nvPr/>
        </p:nvSpPr>
        <p:spPr>
          <a:xfrm>
            <a:off x="6600191" y="2838117"/>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a:t>
            </a:r>
            <a:endParaRPr sz="3600">
              <a:latin typeface="Comic Sans MS"/>
              <a:ea typeface="Comic Sans MS"/>
              <a:cs typeface="Comic Sans MS"/>
              <a:sym typeface="Comic Sans MS"/>
            </a:endParaRPr>
          </a:p>
        </p:txBody>
      </p:sp>
      <p:sp>
        <p:nvSpPr>
          <p:cNvPr id="1456" name="Google Shape;1456;p90"/>
          <p:cNvSpPr txBox="1"/>
          <p:nvPr/>
        </p:nvSpPr>
        <p:spPr>
          <a:xfrm>
            <a:off x="7590791" y="2838117"/>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a:t>
            </a:r>
            <a:endParaRPr sz="3600">
              <a:latin typeface="Comic Sans MS"/>
              <a:ea typeface="Comic Sans MS"/>
              <a:cs typeface="Comic Sans MS"/>
              <a:sym typeface="Comic Sans MS"/>
            </a:endParaRPr>
          </a:p>
        </p:txBody>
      </p:sp>
      <p:sp>
        <p:nvSpPr>
          <p:cNvPr id="1457" name="Google Shape;1457;p90"/>
          <p:cNvSpPr/>
          <p:nvPr/>
        </p:nvSpPr>
        <p:spPr>
          <a:xfrm>
            <a:off x="2700100" y="3874275"/>
            <a:ext cx="1378500" cy="8982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8" name="Google Shape;1458;p90"/>
          <p:cNvPicPr preferRelativeResize="0"/>
          <p:nvPr/>
        </p:nvPicPr>
        <p:blipFill>
          <a:blip r:embed="rId5">
            <a:alphaModFix/>
          </a:blip>
          <a:stretch>
            <a:fillRect/>
          </a:stretch>
        </p:blipFill>
        <p:spPr>
          <a:xfrm>
            <a:off x="487100" y="3922629"/>
            <a:ext cx="1509301" cy="801497"/>
          </a:xfrm>
          <a:prstGeom prst="rect">
            <a:avLst/>
          </a:prstGeom>
          <a:noFill/>
          <a:ln>
            <a:noFill/>
          </a:ln>
        </p:spPr>
      </p:pic>
      <p:pic>
        <p:nvPicPr>
          <p:cNvPr id="1459" name="Google Shape;1459;p90"/>
          <p:cNvPicPr preferRelativeResize="0"/>
          <p:nvPr/>
        </p:nvPicPr>
        <p:blipFill>
          <a:blip r:embed="rId6">
            <a:alphaModFix/>
          </a:blip>
          <a:stretch>
            <a:fillRect/>
          </a:stretch>
        </p:blipFill>
        <p:spPr>
          <a:xfrm>
            <a:off x="4692163" y="3875625"/>
            <a:ext cx="1378500" cy="968012"/>
          </a:xfrm>
          <a:prstGeom prst="rect">
            <a:avLst/>
          </a:prstGeom>
          <a:noFill/>
          <a:ln>
            <a:noFill/>
          </a:ln>
        </p:spPr>
      </p:pic>
      <p:pic>
        <p:nvPicPr>
          <p:cNvPr id="1460" name="Google Shape;1460;p90"/>
          <p:cNvPicPr preferRelativeResize="0"/>
          <p:nvPr/>
        </p:nvPicPr>
        <p:blipFill>
          <a:blip r:embed="rId7">
            <a:alphaModFix/>
          </a:blip>
          <a:stretch>
            <a:fillRect/>
          </a:stretch>
        </p:blipFill>
        <p:spPr>
          <a:xfrm>
            <a:off x="4692099" y="3874263"/>
            <a:ext cx="1378625" cy="9707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gtEl>
                                        <p:attrNameLst>
                                          <p:attrName>style.visibility</p:attrName>
                                        </p:attrNameLst>
                                      </p:cBhvr>
                                      <p:to>
                                        <p:strVal val="visible"/>
                                      </p:to>
                                    </p:set>
                                    <p:animEffect filter="fade" transition="in">
                                      <p:cBhvr>
                                        <p:cTn dur="1000"/>
                                        <p:tgtEl>
                                          <p:spTgt spid="1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2"/>
                                        </p:tgtEl>
                                        <p:attrNameLst>
                                          <p:attrName>style.visibility</p:attrName>
                                        </p:attrNameLst>
                                      </p:cBhvr>
                                      <p:to>
                                        <p:strVal val="visible"/>
                                      </p:to>
                                    </p:set>
                                    <p:animEffect filter="fade" transition="in">
                                      <p:cBhvr>
                                        <p:cTn dur="1000"/>
                                        <p:tgtEl>
                                          <p:spTgt spid="1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8"/>
                                        </p:tgtEl>
                                        <p:attrNameLst>
                                          <p:attrName>style.visibility</p:attrName>
                                        </p:attrNameLst>
                                      </p:cBhvr>
                                      <p:to>
                                        <p:strVal val="visible"/>
                                      </p:to>
                                    </p:set>
                                    <p:animEffect filter="fade" transition="in">
                                      <p:cBhvr>
                                        <p:cTn dur="1000"/>
                                        <p:tgtEl>
                                          <p:spTgt spid="1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3"/>
                                        </p:tgtEl>
                                        <p:attrNameLst>
                                          <p:attrName>style.visibility</p:attrName>
                                        </p:attrNameLst>
                                      </p:cBhvr>
                                      <p:to>
                                        <p:strVal val="visible"/>
                                      </p:to>
                                    </p:set>
                                    <p:animEffect filter="fade" transition="in">
                                      <p:cBhvr>
                                        <p:cTn dur="1000"/>
                                        <p:tgtEl>
                                          <p:spTgt spid="1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6"/>
                                        </p:tgtEl>
                                        <p:attrNameLst>
                                          <p:attrName>style.visibility</p:attrName>
                                        </p:attrNameLst>
                                      </p:cBhvr>
                                      <p:to>
                                        <p:strVal val="visible"/>
                                      </p:to>
                                    </p:set>
                                    <p:animEffect filter="fade" transition="in">
                                      <p:cBhvr>
                                        <p:cTn dur="1000"/>
                                        <p:tgtEl>
                                          <p:spTgt spid="1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57"/>
                                        </p:tgtEl>
                                        <p:attrNameLst>
                                          <p:attrName>style.visibility</p:attrName>
                                        </p:attrNameLst>
                                      </p:cBhvr>
                                      <p:to>
                                        <p:strVal val="visible"/>
                                      </p:to>
                                    </p:set>
                                    <p:anim calcmode="lin" valueType="num">
                                      <p:cBhvr additive="base">
                                        <p:cTn dur="1000"/>
                                        <p:tgtEl>
                                          <p:spTgt spid="145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gtEl>
                                        <p:attrNameLst>
                                          <p:attrName>style.visibility</p:attrName>
                                        </p:attrNameLst>
                                      </p:cBhvr>
                                      <p:to>
                                        <p:strVal val="visible"/>
                                      </p:to>
                                    </p:set>
                                    <p:animEffect filter="fade" transition="in">
                                      <p:cBhvr>
                                        <p:cTn dur="1000"/>
                                        <p:tgtEl>
                                          <p:spTgt spid="1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4"/>
                                        </p:tgtEl>
                                        <p:attrNameLst>
                                          <p:attrName>style.visibility</p:attrName>
                                        </p:attrNameLst>
                                      </p:cBhvr>
                                      <p:to>
                                        <p:strVal val="visible"/>
                                      </p:to>
                                    </p:set>
                                    <p:animEffect filter="fade" transition="in">
                                      <p:cBhvr>
                                        <p:cTn dur="1000"/>
                                        <p:tgtEl>
                                          <p:spTgt spid="144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45"/>
                                        </p:tgtEl>
                                        <p:attrNameLst>
                                          <p:attrName>style.visibility</p:attrName>
                                        </p:attrNameLst>
                                      </p:cBhvr>
                                      <p:to>
                                        <p:strVal val="visible"/>
                                      </p:to>
                                    </p:set>
                                    <p:animEffect filter="fade" transition="in">
                                      <p:cBhvr>
                                        <p:cTn dur="1000"/>
                                        <p:tgtEl>
                                          <p:spTgt spid="1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5"/>
                                        </p:tgtEl>
                                        <p:attrNameLst>
                                          <p:attrName>style.visibility</p:attrName>
                                        </p:attrNameLst>
                                      </p:cBhvr>
                                      <p:to>
                                        <p:strVal val="visible"/>
                                      </p:to>
                                    </p:set>
                                    <p:animEffect filter="fade" transition="in">
                                      <p:cBhvr>
                                        <p:cTn dur="1000"/>
                                        <p:tgtEl>
                                          <p:spTgt spid="1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6"/>
                                        </p:tgtEl>
                                        <p:attrNameLst>
                                          <p:attrName>style.visibility</p:attrName>
                                        </p:attrNameLst>
                                      </p:cBhvr>
                                      <p:to>
                                        <p:strVal val="visible"/>
                                      </p:to>
                                    </p:set>
                                    <p:animEffect filter="fade" transition="in">
                                      <p:cBhvr>
                                        <p:cTn dur="1000"/>
                                        <p:tgtEl>
                                          <p:spTgt spid="1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59"/>
                                        </p:tgtEl>
                                        <p:attrNameLst>
                                          <p:attrName>style.visibility</p:attrName>
                                        </p:attrNameLst>
                                      </p:cBhvr>
                                      <p:to>
                                        <p:strVal val="visible"/>
                                      </p:to>
                                    </p:set>
                                    <p:anim calcmode="lin" valueType="num">
                                      <p:cBhvr additive="base">
                                        <p:cTn dur="1000"/>
                                        <p:tgtEl>
                                          <p:spTgt spid="145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60"/>
                                        </p:tgtEl>
                                        <p:attrNameLst>
                                          <p:attrName>style.visibility</p:attrName>
                                        </p:attrNameLst>
                                      </p:cBhvr>
                                      <p:to>
                                        <p:strVal val="visible"/>
                                      </p:to>
                                    </p:set>
                                    <p:animEffect filter="fade" transition="in">
                                      <p:cBhvr>
                                        <p:cTn dur="1000"/>
                                        <p:tgtEl>
                                          <p:spTgt spid="14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91"/>
          <p:cNvSpPr/>
          <p:nvPr/>
        </p:nvSpPr>
        <p:spPr>
          <a:xfrm>
            <a:off x="78750" y="123175"/>
            <a:ext cx="8986500" cy="48939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91"/>
          <p:cNvSpPr txBox="1"/>
          <p:nvPr/>
        </p:nvSpPr>
        <p:spPr>
          <a:xfrm>
            <a:off x="249675" y="1375300"/>
            <a:ext cx="12354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Go</a:t>
            </a:r>
            <a:endParaRPr sz="4800">
              <a:latin typeface="Comic Sans MS"/>
              <a:ea typeface="Comic Sans MS"/>
              <a:cs typeface="Comic Sans MS"/>
              <a:sym typeface="Comic Sans MS"/>
            </a:endParaRPr>
          </a:p>
        </p:txBody>
      </p:sp>
      <p:sp>
        <p:nvSpPr>
          <p:cNvPr id="1467" name="Google Shape;1467;p91"/>
          <p:cNvSpPr txBox="1"/>
          <p:nvPr/>
        </p:nvSpPr>
        <p:spPr>
          <a:xfrm>
            <a:off x="244025" y="2838125"/>
            <a:ext cx="1317300" cy="52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/g//oa/</a:t>
            </a:r>
            <a:endParaRPr sz="2400">
              <a:latin typeface="Comic Sans MS"/>
              <a:ea typeface="Comic Sans MS"/>
              <a:cs typeface="Comic Sans MS"/>
              <a:sym typeface="Comic Sans MS"/>
            </a:endParaRPr>
          </a:p>
        </p:txBody>
      </p:sp>
      <p:sp>
        <p:nvSpPr>
          <p:cNvPr id="1468" name="Google Shape;1468;p91"/>
          <p:cNvSpPr txBox="1"/>
          <p:nvPr/>
        </p:nvSpPr>
        <p:spPr>
          <a:xfrm>
            <a:off x="16540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to</a:t>
            </a:r>
            <a:endParaRPr sz="4800">
              <a:latin typeface="Comic Sans MS"/>
              <a:ea typeface="Comic Sans MS"/>
              <a:cs typeface="Comic Sans MS"/>
              <a:sym typeface="Comic Sans MS"/>
            </a:endParaRPr>
          </a:p>
        </p:txBody>
      </p:sp>
      <p:sp>
        <p:nvSpPr>
          <p:cNvPr id="1469" name="Google Shape;1469;p91"/>
          <p:cNvSpPr txBox="1"/>
          <p:nvPr/>
        </p:nvSpPr>
        <p:spPr>
          <a:xfrm>
            <a:off x="3411625" y="2838125"/>
            <a:ext cx="1378500" cy="52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 /u/</a:t>
            </a:r>
            <a:endParaRPr sz="2400">
              <a:latin typeface="Comic Sans MS"/>
              <a:ea typeface="Comic Sans MS"/>
              <a:cs typeface="Comic Sans MS"/>
              <a:sym typeface="Comic Sans MS"/>
            </a:endParaRPr>
          </a:p>
        </p:txBody>
      </p:sp>
      <p:sp>
        <p:nvSpPr>
          <p:cNvPr id="1470" name="Google Shape;1470;p91"/>
          <p:cNvSpPr txBox="1"/>
          <p:nvPr/>
        </p:nvSpPr>
        <p:spPr>
          <a:xfrm>
            <a:off x="5253937" y="2838125"/>
            <a:ext cx="819600" cy="52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/z/</a:t>
            </a:r>
            <a:endParaRPr sz="2400">
              <a:latin typeface="Comic Sans MS"/>
              <a:ea typeface="Comic Sans MS"/>
              <a:cs typeface="Comic Sans MS"/>
              <a:sym typeface="Comic Sans MS"/>
            </a:endParaRPr>
          </a:p>
        </p:txBody>
      </p:sp>
      <p:sp>
        <p:nvSpPr>
          <p:cNvPr id="1471" name="Google Shape;1471;p91"/>
          <p:cNvSpPr txBox="1"/>
          <p:nvPr/>
        </p:nvSpPr>
        <p:spPr>
          <a:xfrm>
            <a:off x="1677525" y="2838125"/>
            <a:ext cx="1317300" cy="52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a:t>
            </a:r>
            <a:r>
              <a:rPr b="1" lang="en-GB" sz="2400">
                <a:latin typeface="Comic Sans MS"/>
                <a:ea typeface="Comic Sans MS"/>
                <a:cs typeface="Comic Sans MS"/>
                <a:sym typeface="Comic Sans MS"/>
              </a:rPr>
              <a:t>oo</a:t>
            </a: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1472" name="Google Shape;1472;p91"/>
          <p:cNvPicPr preferRelativeResize="0"/>
          <p:nvPr/>
        </p:nvPicPr>
        <p:blipFill>
          <a:blip r:embed="rId3">
            <a:alphaModFix/>
          </a:blip>
          <a:stretch>
            <a:fillRect/>
          </a:stretch>
        </p:blipFill>
        <p:spPr>
          <a:xfrm>
            <a:off x="0" y="0"/>
            <a:ext cx="1378626" cy="1207500"/>
          </a:xfrm>
          <a:prstGeom prst="rect">
            <a:avLst/>
          </a:prstGeom>
          <a:noFill/>
          <a:ln>
            <a:noFill/>
          </a:ln>
        </p:spPr>
      </p:pic>
      <p:sp>
        <p:nvSpPr>
          <p:cNvPr id="1473" name="Google Shape;1473;p91"/>
          <p:cNvSpPr txBox="1"/>
          <p:nvPr/>
        </p:nvSpPr>
        <p:spPr>
          <a:xfrm>
            <a:off x="285225" y="253325"/>
            <a:ext cx="7347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to</a:t>
            </a:r>
            <a:endParaRPr sz="3000">
              <a:latin typeface="Comic Sans MS"/>
              <a:ea typeface="Comic Sans MS"/>
              <a:cs typeface="Comic Sans MS"/>
              <a:sym typeface="Comic Sans MS"/>
            </a:endParaRPr>
          </a:p>
        </p:txBody>
      </p:sp>
      <p:sp>
        <p:nvSpPr>
          <p:cNvPr id="1474" name="Google Shape;1474;p91"/>
          <p:cNvSpPr/>
          <p:nvPr/>
        </p:nvSpPr>
        <p:spPr>
          <a:xfrm>
            <a:off x="1654100" y="225450"/>
            <a:ext cx="3955500" cy="756600"/>
          </a:xfrm>
          <a:prstGeom prst="roundRect">
            <a:avLst>
              <a:gd fmla="val 16667" name="adj"/>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475" name="Google Shape;1475;p91"/>
          <p:cNvSpPr txBox="1"/>
          <p:nvPr/>
        </p:nvSpPr>
        <p:spPr>
          <a:xfrm>
            <a:off x="1864002" y="384950"/>
            <a:ext cx="853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to</a:t>
            </a:r>
            <a:endParaRPr sz="3600">
              <a:latin typeface="Comic Sans MS"/>
              <a:ea typeface="Comic Sans MS"/>
              <a:cs typeface="Comic Sans MS"/>
              <a:sym typeface="Comic Sans MS"/>
            </a:endParaRPr>
          </a:p>
        </p:txBody>
      </p:sp>
      <p:sp>
        <p:nvSpPr>
          <p:cNvPr id="1476" name="Google Shape;1476;p91"/>
          <p:cNvSpPr txBox="1"/>
          <p:nvPr/>
        </p:nvSpPr>
        <p:spPr>
          <a:xfrm>
            <a:off x="3506549" y="384957"/>
            <a:ext cx="19686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a:t>
            </a:r>
            <a:r>
              <a:rPr b="1" lang="en-GB" sz="3600">
                <a:latin typeface="Comic Sans MS"/>
                <a:ea typeface="Comic Sans MS"/>
                <a:cs typeface="Comic Sans MS"/>
                <a:sym typeface="Comic Sans MS"/>
              </a:rPr>
              <a:t>oo</a:t>
            </a: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477" name="Google Shape;1477;p91"/>
          <p:cNvSpPr txBox="1"/>
          <p:nvPr/>
        </p:nvSpPr>
        <p:spPr>
          <a:xfrm>
            <a:off x="2807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478" name="Google Shape;1478;p91"/>
          <p:cNvSpPr txBox="1"/>
          <p:nvPr/>
        </p:nvSpPr>
        <p:spPr>
          <a:xfrm>
            <a:off x="3320501" y="1385250"/>
            <a:ext cx="1701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the</a:t>
            </a:r>
            <a:endParaRPr sz="4800">
              <a:latin typeface="Comic Sans MS"/>
              <a:ea typeface="Comic Sans MS"/>
              <a:cs typeface="Comic Sans MS"/>
              <a:sym typeface="Comic Sans MS"/>
            </a:endParaRPr>
          </a:p>
        </p:txBody>
      </p:sp>
      <p:pic>
        <p:nvPicPr>
          <p:cNvPr id="1479" name="Google Shape;1479;p91"/>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1480" name="Google Shape;1480;p91"/>
          <p:cNvSpPr/>
          <p:nvPr/>
        </p:nvSpPr>
        <p:spPr>
          <a:xfrm>
            <a:off x="3690700" y="3874275"/>
            <a:ext cx="1378500" cy="8982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91"/>
          <p:cNvSpPr txBox="1"/>
          <p:nvPr/>
        </p:nvSpPr>
        <p:spPr>
          <a:xfrm>
            <a:off x="6035904" y="2838125"/>
            <a:ext cx="819600" cy="52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r>
              <a:rPr b="1" lang="en-GB" sz="2400">
                <a:latin typeface="Comic Sans MS"/>
                <a:ea typeface="Comic Sans MS"/>
                <a:cs typeface="Comic Sans MS"/>
                <a:sym typeface="Comic Sans MS"/>
              </a:rPr>
              <a:t>oo</a:t>
            </a: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1482" name="Google Shape;1482;p91"/>
          <p:cNvPicPr preferRelativeResize="0"/>
          <p:nvPr/>
        </p:nvPicPr>
        <p:blipFill>
          <a:blip r:embed="rId5">
            <a:alphaModFix/>
          </a:blip>
          <a:stretch>
            <a:fillRect/>
          </a:stretch>
        </p:blipFill>
        <p:spPr>
          <a:xfrm>
            <a:off x="487100" y="3922629"/>
            <a:ext cx="1509301" cy="801497"/>
          </a:xfrm>
          <a:prstGeom prst="rect">
            <a:avLst/>
          </a:prstGeom>
          <a:noFill/>
          <a:ln>
            <a:noFill/>
          </a:ln>
        </p:spPr>
      </p:pic>
      <p:pic>
        <p:nvPicPr>
          <p:cNvPr id="1483" name="Google Shape;1483;p91"/>
          <p:cNvPicPr preferRelativeResize="0"/>
          <p:nvPr/>
        </p:nvPicPr>
        <p:blipFill>
          <a:blip r:embed="rId6">
            <a:alphaModFix/>
          </a:blip>
          <a:stretch>
            <a:fillRect/>
          </a:stretch>
        </p:blipFill>
        <p:spPr>
          <a:xfrm>
            <a:off x="5386900" y="3839375"/>
            <a:ext cx="1378500" cy="968012"/>
          </a:xfrm>
          <a:prstGeom prst="rect">
            <a:avLst/>
          </a:prstGeom>
          <a:noFill/>
          <a:ln>
            <a:noFill/>
          </a:ln>
        </p:spPr>
      </p:pic>
      <p:pic>
        <p:nvPicPr>
          <p:cNvPr id="1484" name="Google Shape;1484;p91"/>
          <p:cNvPicPr preferRelativeResize="0"/>
          <p:nvPr/>
        </p:nvPicPr>
        <p:blipFill>
          <a:blip r:embed="rId7">
            <a:alphaModFix/>
          </a:blip>
          <a:stretch>
            <a:fillRect/>
          </a:stretch>
        </p:blipFill>
        <p:spPr>
          <a:xfrm>
            <a:off x="5260109" y="3839375"/>
            <a:ext cx="1766616" cy="968000"/>
          </a:xfrm>
          <a:prstGeom prst="rect">
            <a:avLst/>
          </a:prstGeom>
          <a:noFill/>
          <a:ln>
            <a:noFill/>
          </a:ln>
        </p:spPr>
      </p:pic>
      <p:sp>
        <p:nvSpPr>
          <p:cNvPr id="1485" name="Google Shape;1485;p91"/>
          <p:cNvSpPr txBox="1"/>
          <p:nvPr/>
        </p:nvSpPr>
        <p:spPr>
          <a:xfrm>
            <a:off x="5225501" y="1385250"/>
            <a:ext cx="1701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zoo</a:t>
            </a:r>
            <a:endParaRPr sz="4800">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6"/>
                                        </p:tgtEl>
                                        <p:attrNameLst>
                                          <p:attrName>style.visibility</p:attrName>
                                        </p:attrNameLst>
                                      </p:cBhvr>
                                      <p:to>
                                        <p:strVal val="visible"/>
                                      </p:to>
                                    </p:set>
                                    <p:animEffect filter="fade" transition="in">
                                      <p:cBhvr>
                                        <p:cTn dur="1000"/>
                                        <p:tgtEl>
                                          <p:spTgt spid="1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7"/>
                                        </p:tgtEl>
                                        <p:attrNameLst>
                                          <p:attrName>style.visibility</p:attrName>
                                        </p:attrNameLst>
                                      </p:cBhvr>
                                      <p:to>
                                        <p:strVal val="visible"/>
                                      </p:to>
                                    </p:set>
                                    <p:animEffect filter="fade" transition="in">
                                      <p:cBhvr>
                                        <p:cTn dur="1000"/>
                                        <p:tgtEl>
                                          <p:spTgt spid="1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2"/>
                                        </p:tgtEl>
                                        <p:attrNameLst>
                                          <p:attrName>style.visibility</p:attrName>
                                        </p:attrNameLst>
                                      </p:cBhvr>
                                      <p:to>
                                        <p:strVal val="visible"/>
                                      </p:to>
                                    </p:set>
                                    <p:animEffect filter="fade" transition="in">
                                      <p:cBhvr>
                                        <p:cTn dur="1000"/>
                                        <p:tgtEl>
                                          <p:spTgt spid="1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8"/>
                                        </p:tgtEl>
                                        <p:attrNameLst>
                                          <p:attrName>style.visibility</p:attrName>
                                        </p:attrNameLst>
                                      </p:cBhvr>
                                      <p:to>
                                        <p:strVal val="visible"/>
                                      </p:to>
                                    </p:set>
                                    <p:animEffect filter="fade" transition="in">
                                      <p:cBhvr>
                                        <p:cTn dur="1000"/>
                                        <p:tgtEl>
                                          <p:spTgt spid="1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1"/>
                                        </p:tgtEl>
                                        <p:attrNameLst>
                                          <p:attrName>style.visibility</p:attrName>
                                        </p:attrNameLst>
                                      </p:cBhvr>
                                      <p:to>
                                        <p:strVal val="visible"/>
                                      </p:to>
                                    </p:set>
                                    <p:animEffect filter="fade" transition="in">
                                      <p:cBhvr>
                                        <p:cTn dur="1000"/>
                                        <p:tgtEl>
                                          <p:spTgt spid="1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80"/>
                                        </p:tgtEl>
                                        <p:attrNameLst>
                                          <p:attrName>style.visibility</p:attrName>
                                        </p:attrNameLst>
                                      </p:cBhvr>
                                      <p:to>
                                        <p:strVal val="visible"/>
                                      </p:to>
                                    </p:set>
                                    <p:anim calcmode="lin" valueType="num">
                                      <p:cBhvr additive="base">
                                        <p:cTn dur="1000"/>
                                        <p:tgtEl>
                                          <p:spTgt spid="148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8"/>
                                        </p:tgtEl>
                                        <p:attrNameLst>
                                          <p:attrName>style.visibility</p:attrName>
                                        </p:attrNameLst>
                                      </p:cBhvr>
                                      <p:to>
                                        <p:strVal val="visible"/>
                                      </p:to>
                                    </p:set>
                                    <p:animEffect filter="fade" transition="in">
                                      <p:cBhvr>
                                        <p:cTn dur="1000"/>
                                        <p:tgtEl>
                                          <p:spTgt spid="1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gtEl>
                                        <p:attrNameLst>
                                          <p:attrName>style.visibility</p:attrName>
                                        </p:attrNameLst>
                                      </p:cBhvr>
                                      <p:to>
                                        <p:strVal val="visible"/>
                                      </p:to>
                                    </p:set>
                                    <p:animEffect filter="fade" transition="in">
                                      <p:cBhvr>
                                        <p:cTn dur="1000"/>
                                        <p:tgtEl>
                                          <p:spTgt spid="1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5"/>
                                        </p:tgtEl>
                                        <p:attrNameLst>
                                          <p:attrName>style.visibility</p:attrName>
                                        </p:attrNameLst>
                                      </p:cBhvr>
                                      <p:to>
                                        <p:strVal val="visible"/>
                                      </p:to>
                                    </p:set>
                                    <p:animEffect filter="fade" transition="in">
                                      <p:cBhvr>
                                        <p:cTn dur="1000"/>
                                        <p:tgtEl>
                                          <p:spTgt spid="148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70"/>
                                        </p:tgtEl>
                                        <p:attrNameLst>
                                          <p:attrName>style.visibility</p:attrName>
                                        </p:attrNameLst>
                                      </p:cBhvr>
                                      <p:to>
                                        <p:strVal val="visible"/>
                                      </p:to>
                                    </p:set>
                                    <p:animEffect filter="fade" transition="in">
                                      <p:cBhvr>
                                        <p:cTn dur="1000"/>
                                        <p:tgtEl>
                                          <p:spTgt spid="1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1"/>
                                        </p:tgtEl>
                                        <p:attrNameLst>
                                          <p:attrName>style.visibility</p:attrName>
                                        </p:attrNameLst>
                                      </p:cBhvr>
                                      <p:to>
                                        <p:strVal val="visible"/>
                                      </p:to>
                                    </p:set>
                                    <p:animEffect filter="fade" transition="in">
                                      <p:cBhvr>
                                        <p:cTn dur="1000"/>
                                        <p:tgtEl>
                                          <p:spTgt spid="1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83"/>
                                        </p:tgtEl>
                                        <p:attrNameLst>
                                          <p:attrName>style.visibility</p:attrName>
                                        </p:attrNameLst>
                                      </p:cBhvr>
                                      <p:to>
                                        <p:strVal val="visible"/>
                                      </p:to>
                                    </p:set>
                                    <p:anim calcmode="lin" valueType="num">
                                      <p:cBhvr additive="base">
                                        <p:cTn dur="2500"/>
                                        <p:tgtEl>
                                          <p:spTgt spid="1483"/>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84"/>
                                        </p:tgtEl>
                                        <p:attrNameLst>
                                          <p:attrName>style.visibility</p:attrName>
                                        </p:attrNameLst>
                                      </p:cBhvr>
                                      <p:to>
                                        <p:strVal val="visible"/>
                                      </p:to>
                                    </p:set>
                                    <p:animEffect filter="fade" transition="in">
                                      <p:cBhvr>
                                        <p:cTn dur="1000"/>
                                        <p:tgtEl>
                                          <p:spTgt spid="14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0"/>
          <p:cNvPicPr preferRelativeResize="0"/>
          <p:nvPr/>
        </p:nvPicPr>
        <p:blipFill>
          <a:blip r:embed="rId3">
            <a:alphaModFix/>
          </a:blip>
          <a:stretch>
            <a:fillRect/>
          </a:stretch>
        </p:blipFill>
        <p:spPr>
          <a:xfrm>
            <a:off x="2346200" y="152400"/>
            <a:ext cx="4451604" cy="4838700"/>
          </a:xfrm>
          <a:prstGeom prst="rect">
            <a:avLst/>
          </a:prstGeom>
          <a:noFill/>
          <a:ln>
            <a:noFill/>
          </a:ln>
        </p:spPr>
      </p:pic>
      <p:sp>
        <p:nvSpPr>
          <p:cNvPr id="153" name="Google Shape;153;p20"/>
          <p:cNvSpPr txBox="1"/>
          <p:nvPr/>
        </p:nvSpPr>
        <p:spPr>
          <a:xfrm>
            <a:off x="3667500" y="1778250"/>
            <a:ext cx="1809000" cy="15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he</a:t>
            </a:r>
            <a:endParaRPr sz="7200">
              <a:latin typeface="Comic Sans MS"/>
              <a:ea typeface="Comic Sans MS"/>
              <a:cs typeface="Comic Sans MS"/>
              <a:sym typeface="Comic Sans MS"/>
            </a:endParaRPr>
          </a:p>
        </p:txBody>
      </p:sp>
      <p:pic>
        <p:nvPicPr>
          <p:cNvPr id="154" name="Google Shape;154;p20"/>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92"/>
          <p:cNvSpPr/>
          <p:nvPr/>
        </p:nvSpPr>
        <p:spPr>
          <a:xfrm>
            <a:off x="78750" y="123175"/>
            <a:ext cx="8986500" cy="48939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92"/>
          <p:cNvSpPr txBox="1"/>
          <p:nvPr/>
        </p:nvSpPr>
        <p:spPr>
          <a:xfrm>
            <a:off x="249675" y="1375300"/>
            <a:ext cx="12354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Go</a:t>
            </a:r>
            <a:endParaRPr sz="4800">
              <a:latin typeface="Comic Sans MS"/>
              <a:ea typeface="Comic Sans MS"/>
              <a:cs typeface="Comic Sans MS"/>
              <a:sym typeface="Comic Sans MS"/>
            </a:endParaRPr>
          </a:p>
        </p:txBody>
      </p:sp>
      <p:sp>
        <p:nvSpPr>
          <p:cNvPr id="1492" name="Google Shape;1492;p92"/>
          <p:cNvSpPr txBox="1"/>
          <p:nvPr/>
        </p:nvSpPr>
        <p:spPr>
          <a:xfrm>
            <a:off x="244025" y="2838125"/>
            <a:ext cx="1317300" cy="52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/g//oa/</a:t>
            </a:r>
            <a:endParaRPr sz="2400">
              <a:latin typeface="Comic Sans MS"/>
              <a:ea typeface="Comic Sans MS"/>
              <a:cs typeface="Comic Sans MS"/>
              <a:sym typeface="Comic Sans MS"/>
            </a:endParaRPr>
          </a:p>
        </p:txBody>
      </p:sp>
      <p:sp>
        <p:nvSpPr>
          <p:cNvPr id="1493" name="Google Shape;1493;p92"/>
          <p:cNvSpPr txBox="1"/>
          <p:nvPr/>
        </p:nvSpPr>
        <p:spPr>
          <a:xfrm>
            <a:off x="16540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to</a:t>
            </a:r>
            <a:endParaRPr sz="4800">
              <a:latin typeface="Comic Sans MS"/>
              <a:ea typeface="Comic Sans MS"/>
              <a:cs typeface="Comic Sans MS"/>
              <a:sym typeface="Comic Sans MS"/>
            </a:endParaRPr>
          </a:p>
        </p:txBody>
      </p:sp>
      <p:sp>
        <p:nvSpPr>
          <p:cNvPr id="1494" name="Google Shape;1494;p92"/>
          <p:cNvSpPr txBox="1"/>
          <p:nvPr/>
        </p:nvSpPr>
        <p:spPr>
          <a:xfrm>
            <a:off x="3411625" y="2838125"/>
            <a:ext cx="1378500" cy="52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 /u/</a:t>
            </a:r>
            <a:endParaRPr sz="2400">
              <a:latin typeface="Comic Sans MS"/>
              <a:ea typeface="Comic Sans MS"/>
              <a:cs typeface="Comic Sans MS"/>
              <a:sym typeface="Comic Sans MS"/>
            </a:endParaRPr>
          </a:p>
        </p:txBody>
      </p:sp>
      <p:sp>
        <p:nvSpPr>
          <p:cNvPr id="1495" name="Google Shape;1495;p92"/>
          <p:cNvSpPr txBox="1"/>
          <p:nvPr/>
        </p:nvSpPr>
        <p:spPr>
          <a:xfrm>
            <a:off x="5253937" y="2838125"/>
            <a:ext cx="819600" cy="52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/p/</a:t>
            </a:r>
            <a:endParaRPr sz="2400">
              <a:latin typeface="Comic Sans MS"/>
              <a:ea typeface="Comic Sans MS"/>
              <a:cs typeface="Comic Sans MS"/>
              <a:sym typeface="Comic Sans MS"/>
            </a:endParaRPr>
          </a:p>
        </p:txBody>
      </p:sp>
      <p:sp>
        <p:nvSpPr>
          <p:cNvPr id="1496" name="Google Shape;1496;p92"/>
          <p:cNvSpPr txBox="1"/>
          <p:nvPr/>
        </p:nvSpPr>
        <p:spPr>
          <a:xfrm>
            <a:off x="1677525" y="2838125"/>
            <a:ext cx="1317300" cy="52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a:t>
            </a:r>
            <a:r>
              <a:rPr b="1" lang="en-GB" sz="2400">
                <a:latin typeface="Comic Sans MS"/>
                <a:ea typeface="Comic Sans MS"/>
                <a:cs typeface="Comic Sans MS"/>
                <a:sym typeface="Comic Sans MS"/>
              </a:rPr>
              <a:t>oo</a:t>
            </a: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1497" name="Google Shape;1497;p92"/>
          <p:cNvPicPr preferRelativeResize="0"/>
          <p:nvPr/>
        </p:nvPicPr>
        <p:blipFill>
          <a:blip r:embed="rId3">
            <a:alphaModFix/>
          </a:blip>
          <a:stretch>
            <a:fillRect/>
          </a:stretch>
        </p:blipFill>
        <p:spPr>
          <a:xfrm>
            <a:off x="0" y="0"/>
            <a:ext cx="1378626" cy="1207500"/>
          </a:xfrm>
          <a:prstGeom prst="rect">
            <a:avLst/>
          </a:prstGeom>
          <a:noFill/>
          <a:ln>
            <a:noFill/>
          </a:ln>
        </p:spPr>
      </p:pic>
      <p:sp>
        <p:nvSpPr>
          <p:cNvPr id="1498" name="Google Shape;1498;p92"/>
          <p:cNvSpPr txBox="1"/>
          <p:nvPr/>
        </p:nvSpPr>
        <p:spPr>
          <a:xfrm>
            <a:off x="285225" y="253325"/>
            <a:ext cx="7347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to</a:t>
            </a:r>
            <a:endParaRPr sz="3000">
              <a:latin typeface="Comic Sans MS"/>
              <a:ea typeface="Comic Sans MS"/>
              <a:cs typeface="Comic Sans MS"/>
              <a:sym typeface="Comic Sans MS"/>
            </a:endParaRPr>
          </a:p>
        </p:txBody>
      </p:sp>
      <p:sp>
        <p:nvSpPr>
          <p:cNvPr id="1499" name="Google Shape;1499;p92"/>
          <p:cNvSpPr/>
          <p:nvPr/>
        </p:nvSpPr>
        <p:spPr>
          <a:xfrm>
            <a:off x="1654100" y="225450"/>
            <a:ext cx="3955500" cy="756600"/>
          </a:xfrm>
          <a:prstGeom prst="roundRect">
            <a:avLst>
              <a:gd fmla="val 16667" name="adj"/>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500" name="Google Shape;1500;p92"/>
          <p:cNvSpPr txBox="1"/>
          <p:nvPr/>
        </p:nvSpPr>
        <p:spPr>
          <a:xfrm>
            <a:off x="1864002" y="384950"/>
            <a:ext cx="853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to</a:t>
            </a:r>
            <a:endParaRPr sz="3600">
              <a:latin typeface="Comic Sans MS"/>
              <a:ea typeface="Comic Sans MS"/>
              <a:cs typeface="Comic Sans MS"/>
              <a:sym typeface="Comic Sans MS"/>
            </a:endParaRPr>
          </a:p>
        </p:txBody>
      </p:sp>
      <p:sp>
        <p:nvSpPr>
          <p:cNvPr id="1501" name="Google Shape;1501;p92"/>
          <p:cNvSpPr txBox="1"/>
          <p:nvPr/>
        </p:nvSpPr>
        <p:spPr>
          <a:xfrm>
            <a:off x="3506549" y="384957"/>
            <a:ext cx="19686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a:t>
            </a:r>
            <a:r>
              <a:rPr b="1" lang="en-GB" sz="3600">
                <a:latin typeface="Comic Sans MS"/>
                <a:ea typeface="Comic Sans MS"/>
                <a:cs typeface="Comic Sans MS"/>
                <a:sym typeface="Comic Sans MS"/>
              </a:rPr>
              <a:t>oo</a:t>
            </a: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502" name="Google Shape;1502;p92"/>
          <p:cNvSpPr txBox="1"/>
          <p:nvPr/>
        </p:nvSpPr>
        <p:spPr>
          <a:xfrm>
            <a:off x="2807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503" name="Google Shape;1503;p92"/>
          <p:cNvSpPr txBox="1"/>
          <p:nvPr/>
        </p:nvSpPr>
        <p:spPr>
          <a:xfrm>
            <a:off x="3320501" y="1385250"/>
            <a:ext cx="1701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the</a:t>
            </a:r>
            <a:endParaRPr sz="4800">
              <a:latin typeface="Comic Sans MS"/>
              <a:ea typeface="Comic Sans MS"/>
              <a:cs typeface="Comic Sans MS"/>
              <a:sym typeface="Comic Sans MS"/>
            </a:endParaRPr>
          </a:p>
        </p:txBody>
      </p:sp>
      <p:pic>
        <p:nvPicPr>
          <p:cNvPr id="1504" name="Google Shape;1504;p92"/>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1505" name="Google Shape;1505;p92"/>
          <p:cNvSpPr/>
          <p:nvPr/>
        </p:nvSpPr>
        <p:spPr>
          <a:xfrm>
            <a:off x="3690700" y="3874275"/>
            <a:ext cx="1378500" cy="8982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92"/>
          <p:cNvSpPr txBox="1"/>
          <p:nvPr/>
        </p:nvSpPr>
        <p:spPr>
          <a:xfrm>
            <a:off x="6035900" y="2838125"/>
            <a:ext cx="819600" cy="52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/ar/</a:t>
            </a:r>
            <a:endParaRPr sz="2400">
              <a:latin typeface="Comic Sans MS"/>
              <a:ea typeface="Comic Sans MS"/>
              <a:cs typeface="Comic Sans MS"/>
              <a:sym typeface="Comic Sans MS"/>
            </a:endParaRPr>
          </a:p>
        </p:txBody>
      </p:sp>
      <p:pic>
        <p:nvPicPr>
          <p:cNvPr id="1507" name="Google Shape;1507;p92"/>
          <p:cNvPicPr preferRelativeResize="0"/>
          <p:nvPr/>
        </p:nvPicPr>
        <p:blipFill>
          <a:blip r:embed="rId5">
            <a:alphaModFix/>
          </a:blip>
          <a:stretch>
            <a:fillRect/>
          </a:stretch>
        </p:blipFill>
        <p:spPr>
          <a:xfrm>
            <a:off x="487100" y="3922629"/>
            <a:ext cx="1509301" cy="801497"/>
          </a:xfrm>
          <a:prstGeom prst="rect">
            <a:avLst/>
          </a:prstGeom>
          <a:noFill/>
          <a:ln>
            <a:noFill/>
          </a:ln>
        </p:spPr>
      </p:pic>
      <p:pic>
        <p:nvPicPr>
          <p:cNvPr id="1508" name="Google Shape;1508;p92"/>
          <p:cNvPicPr preferRelativeResize="0"/>
          <p:nvPr/>
        </p:nvPicPr>
        <p:blipFill>
          <a:blip r:embed="rId6">
            <a:alphaModFix/>
          </a:blip>
          <a:stretch>
            <a:fillRect/>
          </a:stretch>
        </p:blipFill>
        <p:spPr>
          <a:xfrm>
            <a:off x="5386900" y="3839375"/>
            <a:ext cx="1378500" cy="968012"/>
          </a:xfrm>
          <a:prstGeom prst="rect">
            <a:avLst/>
          </a:prstGeom>
          <a:noFill/>
          <a:ln>
            <a:noFill/>
          </a:ln>
        </p:spPr>
      </p:pic>
      <p:sp>
        <p:nvSpPr>
          <p:cNvPr id="1509" name="Google Shape;1509;p92"/>
          <p:cNvSpPr txBox="1"/>
          <p:nvPr/>
        </p:nvSpPr>
        <p:spPr>
          <a:xfrm>
            <a:off x="5225501" y="1385250"/>
            <a:ext cx="1701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park</a:t>
            </a:r>
            <a:endParaRPr sz="4800">
              <a:latin typeface="Comic Sans MS"/>
              <a:ea typeface="Comic Sans MS"/>
              <a:cs typeface="Comic Sans MS"/>
              <a:sym typeface="Comic Sans MS"/>
            </a:endParaRPr>
          </a:p>
        </p:txBody>
      </p:sp>
      <p:sp>
        <p:nvSpPr>
          <p:cNvPr id="1510" name="Google Shape;1510;p92"/>
          <p:cNvSpPr txBox="1"/>
          <p:nvPr/>
        </p:nvSpPr>
        <p:spPr>
          <a:xfrm>
            <a:off x="6854137" y="2838125"/>
            <a:ext cx="819600" cy="52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/k/</a:t>
            </a:r>
            <a:endParaRPr sz="2400">
              <a:latin typeface="Comic Sans MS"/>
              <a:ea typeface="Comic Sans MS"/>
              <a:cs typeface="Comic Sans MS"/>
              <a:sym typeface="Comic Sans MS"/>
            </a:endParaRPr>
          </a:p>
        </p:txBody>
      </p:sp>
      <p:pic>
        <p:nvPicPr>
          <p:cNvPr id="1511" name="Google Shape;1511;p92"/>
          <p:cNvPicPr preferRelativeResize="0"/>
          <p:nvPr/>
        </p:nvPicPr>
        <p:blipFill>
          <a:blip r:embed="rId7">
            <a:alphaModFix/>
          </a:blip>
          <a:stretch>
            <a:fillRect/>
          </a:stretch>
        </p:blipFill>
        <p:spPr>
          <a:xfrm>
            <a:off x="5147825" y="3724612"/>
            <a:ext cx="1856650" cy="1197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1"/>
                                        </p:tgtEl>
                                        <p:attrNameLst>
                                          <p:attrName>style.visibility</p:attrName>
                                        </p:attrNameLst>
                                      </p:cBhvr>
                                      <p:to>
                                        <p:strVal val="visible"/>
                                      </p:to>
                                    </p:set>
                                    <p:animEffect filter="fade" transition="in">
                                      <p:cBhvr>
                                        <p:cTn dur="1000"/>
                                        <p:tgtEl>
                                          <p:spTgt spid="1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2"/>
                                        </p:tgtEl>
                                        <p:attrNameLst>
                                          <p:attrName>style.visibility</p:attrName>
                                        </p:attrNameLst>
                                      </p:cBhvr>
                                      <p:to>
                                        <p:strVal val="visible"/>
                                      </p:to>
                                    </p:set>
                                    <p:animEffect filter="fade" transition="in">
                                      <p:cBhvr>
                                        <p:cTn dur="1000"/>
                                        <p:tgtEl>
                                          <p:spTgt spid="1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7"/>
                                        </p:tgtEl>
                                        <p:attrNameLst>
                                          <p:attrName>style.visibility</p:attrName>
                                        </p:attrNameLst>
                                      </p:cBhvr>
                                      <p:to>
                                        <p:strVal val="visible"/>
                                      </p:to>
                                    </p:set>
                                    <p:animEffect filter="fade" transition="in">
                                      <p:cBhvr>
                                        <p:cTn dur="1000"/>
                                        <p:tgtEl>
                                          <p:spTgt spid="1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gtEl>
                                        <p:attrNameLst>
                                          <p:attrName>style.visibility</p:attrName>
                                        </p:attrNameLst>
                                      </p:cBhvr>
                                      <p:to>
                                        <p:strVal val="visible"/>
                                      </p:to>
                                    </p:set>
                                    <p:animEffect filter="fade" transition="in">
                                      <p:cBhvr>
                                        <p:cTn dur="1000"/>
                                        <p:tgtEl>
                                          <p:spTgt spid="1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6"/>
                                        </p:tgtEl>
                                        <p:attrNameLst>
                                          <p:attrName>style.visibility</p:attrName>
                                        </p:attrNameLst>
                                      </p:cBhvr>
                                      <p:to>
                                        <p:strVal val="visible"/>
                                      </p:to>
                                    </p:set>
                                    <p:animEffect filter="fade" transition="in">
                                      <p:cBhvr>
                                        <p:cTn dur="1000"/>
                                        <p:tgtEl>
                                          <p:spTgt spid="1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5"/>
                                        </p:tgtEl>
                                        <p:attrNameLst>
                                          <p:attrName>style.visibility</p:attrName>
                                        </p:attrNameLst>
                                      </p:cBhvr>
                                      <p:to>
                                        <p:strVal val="visible"/>
                                      </p:to>
                                    </p:set>
                                    <p:anim calcmode="lin" valueType="num">
                                      <p:cBhvr additive="base">
                                        <p:cTn dur="1000"/>
                                        <p:tgtEl>
                                          <p:spTgt spid="150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3"/>
                                        </p:tgtEl>
                                        <p:attrNameLst>
                                          <p:attrName>style.visibility</p:attrName>
                                        </p:attrNameLst>
                                      </p:cBhvr>
                                      <p:to>
                                        <p:strVal val="visible"/>
                                      </p:to>
                                    </p:set>
                                    <p:animEffect filter="fade" transition="in">
                                      <p:cBhvr>
                                        <p:cTn dur="1000"/>
                                        <p:tgtEl>
                                          <p:spTgt spid="1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4"/>
                                        </p:tgtEl>
                                        <p:attrNameLst>
                                          <p:attrName>style.visibility</p:attrName>
                                        </p:attrNameLst>
                                      </p:cBhvr>
                                      <p:to>
                                        <p:strVal val="visible"/>
                                      </p:to>
                                    </p:set>
                                    <p:animEffect filter="fade" transition="in">
                                      <p:cBhvr>
                                        <p:cTn dur="1000"/>
                                        <p:tgtEl>
                                          <p:spTgt spid="1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9"/>
                                        </p:tgtEl>
                                        <p:attrNameLst>
                                          <p:attrName>style.visibility</p:attrName>
                                        </p:attrNameLst>
                                      </p:cBhvr>
                                      <p:to>
                                        <p:strVal val="visible"/>
                                      </p:to>
                                    </p:set>
                                    <p:animEffect filter="fade" transition="in">
                                      <p:cBhvr>
                                        <p:cTn dur="1000"/>
                                        <p:tgtEl>
                                          <p:spTgt spid="150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95"/>
                                        </p:tgtEl>
                                        <p:attrNameLst>
                                          <p:attrName>style.visibility</p:attrName>
                                        </p:attrNameLst>
                                      </p:cBhvr>
                                      <p:to>
                                        <p:strVal val="visible"/>
                                      </p:to>
                                    </p:set>
                                    <p:animEffect filter="fade" transition="in">
                                      <p:cBhvr>
                                        <p:cTn dur="1000"/>
                                        <p:tgtEl>
                                          <p:spTgt spid="1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6"/>
                                        </p:tgtEl>
                                        <p:attrNameLst>
                                          <p:attrName>style.visibility</p:attrName>
                                        </p:attrNameLst>
                                      </p:cBhvr>
                                      <p:to>
                                        <p:strVal val="visible"/>
                                      </p:to>
                                    </p:set>
                                    <p:animEffect filter="fade" transition="in">
                                      <p:cBhvr>
                                        <p:cTn dur="1000"/>
                                        <p:tgtEl>
                                          <p:spTgt spid="1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0"/>
                                        </p:tgtEl>
                                        <p:attrNameLst>
                                          <p:attrName>style.visibility</p:attrName>
                                        </p:attrNameLst>
                                      </p:cBhvr>
                                      <p:to>
                                        <p:strVal val="visible"/>
                                      </p:to>
                                    </p:set>
                                    <p:animEffect filter="fade" transition="in">
                                      <p:cBhvr>
                                        <p:cTn dur="1000"/>
                                        <p:tgtEl>
                                          <p:spTgt spid="1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8"/>
                                        </p:tgtEl>
                                        <p:attrNameLst>
                                          <p:attrName>style.visibility</p:attrName>
                                        </p:attrNameLst>
                                      </p:cBhvr>
                                      <p:to>
                                        <p:strVal val="visible"/>
                                      </p:to>
                                    </p:set>
                                    <p:anim calcmode="lin" valueType="num">
                                      <p:cBhvr additive="base">
                                        <p:cTn dur="2500"/>
                                        <p:tgtEl>
                                          <p:spTgt spid="1508"/>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511"/>
                                        </p:tgtEl>
                                        <p:attrNameLst>
                                          <p:attrName>style.visibility</p:attrName>
                                        </p:attrNameLst>
                                      </p:cBhvr>
                                      <p:to>
                                        <p:strVal val="visible"/>
                                      </p:to>
                                    </p:set>
                                    <p:animEffect filter="fade" transition="in">
                                      <p:cBhvr>
                                        <p:cTn dur="1000"/>
                                        <p:tgtEl>
                                          <p:spTgt spid="1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93"/>
          <p:cNvSpPr/>
          <p:nvPr/>
        </p:nvSpPr>
        <p:spPr>
          <a:xfrm>
            <a:off x="3284475" y="256225"/>
            <a:ext cx="5587500" cy="42255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7" name="Google Shape;1517;p93"/>
          <p:cNvPicPr preferRelativeResize="0"/>
          <p:nvPr/>
        </p:nvPicPr>
        <p:blipFill>
          <a:blip r:embed="rId3">
            <a:alphaModFix/>
          </a:blip>
          <a:stretch>
            <a:fillRect/>
          </a:stretch>
        </p:blipFill>
        <p:spPr>
          <a:xfrm>
            <a:off x="0" y="0"/>
            <a:ext cx="2797300" cy="2933700"/>
          </a:xfrm>
          <a:prstGeom prst="rect">
            <a:avLst/>
          </a:prstGeom>
          <a:noFill/>
          <a:ln>
            <a:noFill/>
          </a:ln>
        </p:spPr>
      </p:pic>
      <p:sp>
        <p:nvSpPr>
          <p:cNvPr id="1518" name="Google Shape;1518;p93"/>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d</a:t>
            </a:r>
            <a:r>
              <a:rPr lang="en-GB" sz="4800">
                <a:latin typeface="Comic Sans MS"/>
                <a:ea typeface="Comic Sans MS"/>
                <a:cs typeface="Comic Sans MS"/>
                <a:sym typeface="Comic Sans MS"/>
              </a:rPr>
              <a:t>o</a:t>
            </a:r>
            <a:endParaRPr sz="4800">
              <a:latin typeface="Comic Sans MS"/>
              <a:ea typeface="Comic Sans MS"/>
              <a:cs typeface="Comic Sans MS"/>
              <a:sym typeface="Comic Sans MS"/>
            </a:endParaRPr>
          </a:p>
        </p:txBody>
      </p:sp>
      <p:sp>
        <p:nvSpPr>
          <p:cNvPr id="1519" name="Google Shape;1519;p93"/>
          <p:cNvSpPr txBox="1"/>
          <p:nvPr/>
        </p:nvSpPr>
        <p:spPr>
          <a:xfrm>
            <a:off x="5050275" y="335650"/>
            <a:ext cx="2055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d</a:t>
            </a:r>
            <a:r>
              <a:rPr lang="en-GB" sz="7200">
                <a:latin typeface="Comic Sans MS"/>
                <a:ea typeface="Comic Sans MS"/>
                <a:cs typeface="Comic Sans MS"/>
                <a:sym typeface="Comic Sans MS"/>
              </a:rPr>
              <a:t>o</a:t>
            </a:r>
            <a:endParaRPr sz="7200">
              <a:latin typeface="Comic Sans MS"/>
              <a:ea typeface="Comic Sans MS"/>
              <a:cs typeface="Comic Sans MS"/>
              <a:sym typeface="Comic Sans MS"/>
            </a:endParaRPr>
          </a:p>
        </p:txBody>
      </p:sp>
      <p:sp>
        <p:nvSpPr>
          <p:cNvPr id="1520" name="Google Shape;1520;p93"/>
          <p:cNvSpPr txBox="1"/>
          <p:nvPr/>
        </p:nvSpPr>
        <p:spPr>
          <a:xfrm>
            <a:off x="4211625" y="3056125"/>
            <a:ext cx="37332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/d//</a:t>
            </a:r>
            <a:r>
              <a:rPr b="1" lang="en-GB" sz="7200">
                <a:latin typeface="Comic Sans MS"/>
                <a:ea typeface="Comic Sans MS"/>
                <a:cs typeface="Comic Sans MS"/>
                <a:sym typeface="Comic Sans MS"/>
              </a:rPr>
              <a:t>oo</a:t>
            </a: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sp>
        <p:nvSpPr>
          <p:cNvPr id="1521" name="Google Shape;1521;p93"/>
          <p:cNvSpPr txBox="1"/>
          <p:nvPr/>
        </p:nvSpPr>
        <p:spPr>
          <a:xfrm>
            <a:off x="5462774" y="1681825"/>
            <a:ext cx="1230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pic>
        <p:nvPicPr>
          <p:cNvPr id="1522" name="Google Shape;1522;p93"/>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19"/>
                                        </p:tgtEl>
                                        <p:attrNameLst>
                                          <p:attrName>style.visibility</p:attrName>
                                        </p:attrNameLst>
                                      </p:cBhvr>
                                      <p:to>
                                        <p:strVal val="visible"/>
                                      </p:to>
                                    </p:set>
                                    <p:anim calcmode="lin" valueType="num">
                                      <p:cBhvr additive="base">
                                        <p:cTn dur="1000"/>
                                        <p:tgtEl>
                                          <p:spTgt spid="151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21"/>
                                        </p:tgtEl>
                                        <p:attrNameLst>
                                          <p:attrName>style.visibility</p:attrName>
                                        </p:attrNameLst>
                                      </p:cBhvr>
                                      <p:to>
                                        <p:strVal val="visible"/>
                                      </p:to>
                                    </p:set>
                                    <p:anim calcmode="lin" valueType="num">
                                      <p:cBhvr additive="base">
                                        <p:cTn dur="1000"/>
                                        <p:tgtEl>
                                          <p:spTgt spid="15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20"/>
                                        </p:tgtEl>
                                        <p:attrNameLst>
                                          <p:attrName>style.visibility</p:attrName>
                                        </p:attrNameLst>
                                      </p:cBhvr>
                                      <p:to>
                                        <p:strVal val="visible"/>
                                      </p:to>
                                    </p:set>
                                    <p:anim calcmode="lin" valueType="num">
                                      <p:cBhvr additive="base">
                                        <p:cTn dur="1000"/>
                                        <p:tgtEl>
                                          <p:spTgt spid="152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94"/>
          <p:cNvSpPr/>
          <p:nvPr/>
        </p:nvSpPr>
        <p:spPr>
          <a:xfrm>
            <a:off x="3208275" y="256225"/>
            <a:ext cx="5587500" cy="42255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8" name="Google Shape;1528;p94"/>
          <p:cNvPicPr preferRelativeResize="0"/>
          <p:nvPr/>
        </p:nvPicPr>
        <p:blipFill>
          <a:blip r:embed="rId3">
            <a:alphaModFix/>
          </a:blip>
          <a:stretch>
            <a:fillRect/>
          </a:stretch>
        </p:blipFill>
        <p:spPr>
          <a:xfrm>
            <a:off x="0" y="0"/>
            <a:ext cx="2797300" cy="2933700"/>
          </a:xfrm>
          <a:prstGeom prst="rect">
            <a:avLst/>
          </a:prstGeom>
          <a:noFill/>
          <a:ln>
            <a:noFill/>
          </a:ln>
        </p:spPr>
      </p:pic>
      <p:sp>
        <p:nvSpPr>
          <p:cNvPr id="1529" name="Google Shape;1529;p94"/>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d</a:t>
            </a:r>
            <a:r>
              <a:rPr lang="en-GB" sz="4800">
                <a:latin typeface="Comic Sans MS"/>
                <a:ea typeface="Comic Sans MS"/>
                <a:cs typeface="Comic Sans MS"/>
                <a:sym typeface="Comic Sans MS"/>
              </a:rPr>
              <a:t>o</a:t>
            </a:r>
            <a:endParaRPr sz="4800">
              <a:latin typeface="Comic Sans MS"/>
              <a:ea typeface="Comic Sans MS"/>
              <a:cs typeface="Comic Sans MS"/>
              <a:sym typeface="Comic Sans MS"/>
            </a:endParaRPr>
          </a:p>
        </p:txBody>
      </p:sp>
      <p:sp>
        <p:nvSpPr>
          <p:cNvPr id="1530" name="Google Shape;1530;p94"/>
          <p:cNvSpPr/>
          <p:nvPr/>
        </p:nvSpPr>
        <p:spPr>
          <a:xfrm>
            <a:off x="254975" y="3135925"/>
            <a:ext cx="2662800" cy="18645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1531" name="Google Shape;1531;p94"/>
          <p:cNvSpPr txBox="1"/>
          <p:nvPr/>
        </p:nvSpPr>
        <p:spPr>
          <a:xfrm>
            <a:off x="1096491" y="31709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d</a:t>
            </a:r>
            <a:r>
              <a:rPr lang="en-GB" sz="2400">
                <a:latin typeface="Comic Sans MS"/>
                <a:ea typeface="Comic Sans MS"/>
                <a:cs typeface="Comic Sans MS"/>
                <a:sym typeface="Comic Sans MS"/>
              </a:rPr>
              <a:t>o</a:t>
            </a:r>
            <a:endParaRPr sz="2400">
              <a:latin typeface="Comic Sans MS"/>
              <a:ea typeface="Comic Sans MS"/>
              <a:cs typeface="Comic Sans MS"/>
              <a:sym typeface="Comic Sans MS"/>
            </a:endParaRPr>
          </a:p>
        </p:txBody>
      </p:sp>
      <p:sp>
        <p:nvSpPr>
          <p:cNvPr id="1532" name="Google Shape;1532;p94"/>
          <p:cNvSpPr txBox="1"/>
          <p:nvPr/>
        </p:nvSpPr>
        <p:spPr>
          <a:xfrm>
            <a:off x="720697" y="4371330"/>
            <a:ext cx="17313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/d//</a:t>
            </a:r>
            <a:r>
              <a:rPr b="1" lang="en-GB" sz="2400">
                <a:latin typeface="Comic Sans MS"/>
                <a:ea typeface="Comic Sans MS"/>
                <a:cs typeface="Comic Sans MS"/>
                <a:sym typeface="Comic Sans MS"/>
              </a:rPr>
              <a:t>oo</a:t>
            </a: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sp>
        <p:nvSpPr>
          <p:cNvPr id="1533" name="Google Shape;1533;p94"/>
          <p:cNvSpPr txBox="1"/>
          <p:nvPr/>
        </p:nvSpPr>
        <p:spPr>
          <a:xfrm>
            <a:off x="1293073" y="3764945"/>
            <a:ext cx="5865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1534" name="Google Shape;1534;p94"/>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1535" name="Google Shape;1535;p94"/>
          <p:cNvSpPr txBox="1"/>
          <p:nvPr/>
        </p:nvSpPr>
        <p:spPr>
          <a:xfrm>
            <a:off x="3927362" y="1188463"/>
            <a:ext cx="18777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Do</a:t>
            </a:r>
            <a:endParaRPr sz="4800">
              <a:latin typeface="Comic Sans MS"/>
              <a:ea typeface="Comic Sans MS"/>
              <a:cs typeface="Comic Sans MS"/>
              <a:sym typeface="Comic Sans MS"/>
            </a:endParaRPr>
          </a:p>
        </p:txBody>
      </p:sp>
      <p:sp>
        <p:nvSpPr>
          <p:cNvPr id="1536" name="Google Shape;1536;p94"/>
          <p:cNvSpPr txBox="1"/>
          <p:nvPr/>
        </p:nvSpPr>
        <p:spPr>
          <a:xfrm>
            <a:off x="3958038" y="2651288"/>
            <a:ext cx="18777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/d//</a:t>
            </a:r>
            <a:r>
              <a:rPr b="1" lang="en-GB" sz="3600">
                <a:latin typeface="Comic Sans MS"/>
                <a:ea typeface="Comic Sans MS"/>
                <a:cs typeface="Comic Sans MS"/>
                <a:sym typeface="Comic Sans MS"/>
              </a:rPr>
              <a:t>oo</a:t>
            </a: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537" name="Google Shape;1537;p94"/>
          <p:cNvSpPr txBox="1"/>
          <p:nvPr/>
        </p:nvSpPr>
        <p:spPr>
          <a:xfrm>
            <a:off x="6108091" y="1188463"/>
            <a:ext cx="1968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a:t>
            </a:r>
            <a:endParaRPr sz="4800">
              <a:latin typeface="Comic Sans MS"/>
              <a:ea typeface="Comic Sans MS"/>
              <a:cs typeface="Comic Sans MS"/>
              <a:sym typeface="Comic Sans MS"/>
            </a:endParaRPr>
          </a:p>
        </p:txBody>
      </p:sp>
      <p:sp>
        <p:nvSpPr>
          <p:cNvPr id="1538" name="Google Shape;1538;p94"/>
          <p:cNvSpPr txBox="1"/>
          <p:nvPr/>
        </p:nvSpPr>
        <p:spPr>
          <a:xfrm>
            <a:off x="6108088" y="2651288"/>
            <a:ext cx="1968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endParaRPr sz="3600">
              <a:latin typeface="Comic Sans MS"/>
              <a:ea typeface="Comic Sans MS"/>
              <a:cs typeface="Comic Sans MS"/>
              <a:sym typeface="Comic Sans MS"/>
            </a:endParaRPr>
          </a:p>
        </p:txBody>
      </p:sp>
      <p:pic>
        <p:nvPicPr>
          <p:cNvPr id="1539" name="Google Shape;1539;p94"/>
          <p:cNvPicPr preferRelativeResize="0"/>
          <p:nvPr/>
        </p:nvPicPr>
        <p:blipFill>
          <a:blip r:embed="rId5">
            <a:alphaModFix/>
          </a:blip>
          <a:stretch>
            <a:fillRect/>
          </a:stretch>
        </p:blipFill>
        <p:spPr>
          <a:xfrm>
            <a:off x="4349425" y="923925"/>
            <a:ext cx="3305175" cy="3295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5"/>
                                        </p:tgtEl>
                                        <p:attrNameLst>
                                          <p:attrName>style.visibility</p:attrName>
                                        </p:attrNameLst>
                                      </p:cBhvr>
                                      <p:to>
                                        <p:strVal val="visible"/>
                                      </p:to>
                                    </p:set>
                                    <p:animEffect filter="fade" transition="in">
                                      <p:cBhvr>
                                        <p:cTn dur="1000"/>
                                        <p:tgtEl>
                                          <p:spTgt spid="1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6"/>
                                        </p:tgtEl>
                                        <p:attrNameLst>
                                          <p:attrName>style.visibility</p:attrName>
                                        </p:attrNameLst>
                                      </p:cBhvr>
                                      <p:to>
                                        <p:strVal val="visible"/>
                                      </p:to>
                                    </p:set>
                                    <p:animEffect filter="fade" transition="in">
                                      <p:cBhvr>
                                        <p:cTn dur="1000"/>
                                        <p:tgtEl>
                                          <p:spTgt spid="1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7"/>
                                        </p:tgtEl>
                                        <p:attrNameLst>
                                          <p:attrName>style.visibility</p:attrName>
                                        </p:attrNameLst>
                                      </p:cBhvr>
                                      <p:to>
                                        <p:strVal val="visible"/>
                                      </p:to>
                                    </p:set>
                                    <p:animEffect filter="fade" transition="in">
                                      <p:cBhvr>
                                        <p:cTn dur="1000"/>
                                        <p:tgtEl>
                                          <p:spTgt spid="1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gtEl>
                                        <p:attrNameLst>
                                          <p:attrName>style.visibility</p:attrName>
                                        </p:attrNameLst>
                                      </p:cBhvr>
                                      <p:to>
                                        <p:strVal val="visible"/>
                                      </p:to>
                                    </p:set>
                                    <p:animEffect filter="fade" transition="in">
                                      <p:cBhvr>
                                        <p:cTn dur="1000"/>
                                        <p:tgtEl>
                                          <p:spTgt spid="1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9"/>
                                        </p:tgtEl>
                                        <p:attrNameLst>
                                          <p:attrName>style.visibility</p:attrName>
                                        </p:attrNameLst>
                                      </p:cBhvr>
                                      <p:to>
                                        <p:strVal val="visible"/>
                                      </p:to>
                                    </p:set>
                                    <p:animEffect filter="fade" transition="in">
                                      <p:cBhvr>
                                        <p:cTn dur="1000"/>
                                        <p:tgtEl>
                                          <p:spTgt spid="15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95"/>
          <p:cNvSpPr/>
          <p:nvPr/>
        </p:nvSpPr>
        <p:spPr>
          <a:xfrm>
            <a:off x="3208275" y="256225"/>
            <a:ext cx="5587500" cy="44412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5" name="Google Shape;1545;p95"/>
          <p:cNvPicPr preferRelativeResize="0"/>
          <p:nvPr/>
        </p:nvPicPr>
        <p:blipFill>
          <a:blip r:embed="rId3">
            <a:alphaModFix/>
          </a:blip>
          <a:stretch>
            <a:fillRect/>
          </a:stretch>
        </p:blipFill>
        <p:spPr>
          <a:xfrm>
            <a:off x="0" y="0"/>
            <a:ext cx="2797300" cy="2933700"/>
          </a:xfrm>
          <a:prstGeom prst="rect">
            <a:avLst/>
          </a:prstGeom>
          <a:noFill/>
          <a:ln>
            <a:noFill/>
          </a:ln>
        </p:spPr>
      </p:pic>
      <p:sp>
        <p:nvSpPr>
          <p:cNvPr id="1546" name="Google Shape;1546;p95"/>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do</a:t>
            </a:r>
            <a:endParaRPr sz="4800">
              <a:latin typeface="Comic Sans MS"/>
              <a:ea typeface="Comic Sans MS"/>
              <a:cs typeface="Comic Sans MS"/>
              <a:sym typeface="Comic Sans MS"/>
            </a:endParaRPr>
          </a:p>
        </p:txBody>
      </p:sp>
      <p:sp>
        <p:nvSpPr>
          <p:cNvPr id="1547" name="Google Shape;1547;p95"/>
          <p:cNvSpPr/>
          <p:nvPr/>
        </p:nvSpPr>
        <p:spPr>
          <a:xfrm>
            <a:off x="254975" y="3135925"/>
            <a:ext cx="2662800" cy="18645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1548" name="Google Shape;1548;p95"/>
          <p:cNvSpPr txBox="1"/>
          <p:nvPr/>
        </p:nvSpPr>
        <p:spPr>
          <a:xfrm>
            <a:off x="1096491" y="31709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do</a:t>
            </a:r>
            <a:endParaRPr sz="2400">
              <a:latin typeface="Comic Sans MS"/>
              <a:ea typeface="Comic Sans MS"/>
              <a:cs typeface="Comic Sans MS"/>
              <a:sym typeface="Comic Sans MS"/>
            </a:endParaRPr>
          </a:p>
        </p:txBody>
      </p:sp>
      <p:sp>
        <p:nvSpPr>
          <p:cNvPr id="1549" name="Google Shape;1549;p95"/>
          <p:cNvSpPr txBox="1"/>
          <p:nvPr/>
        </p:nvSpPr>
        <p:spPr>
          <a:xfrm>
            <a:off x="720697" y="4371330"/>
            <a:ext cx="17313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/d//</a:t>
            </a:r>
            <a:r>
              <a:rPr b="1" lang="en-GB" sz="2400">
                <a:latin typeface="Comic Sans MS"/>
                <a:ea typeface="Comic Sans MS"/>
                <a:cs typeface="Comic Sans MS"/>
                <a:sym typeface="Comic Sans MS"/>
              </a:rPr>
              <a:t>oo</a:t>
            </a: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sp>
        <p:nvSpPr>
          <p:cNvPr id="1550" name="Google Shape;1550;p95"/>
          <p:cNvSpPr txBox="1"/>
          <p:nvPr/>
        </p:nvSpPr>
        <p:spPr>
          <a:xfrm>
            <a:off x="1293073" y="3764945"/>
            <a:ext cx="5865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1551" name="Google Shape;1551;p95"/>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1552" name="Google Shape;1552;p95"/>
          <p:cNvSpPr txBox="1"/>
          <p:nvPr/>
        </p:nvSpPr>
        <p:spPr>
          <a:xfrm>
            <a:off x="3678675" y="613300"/>
            <a:ext cx="11841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Do</a:t>
            </a:r>
            <a:endParaRPr sz="3600">
              <a:latin typeface="Comic Sans MS"/>
              <a:ea typeface="Comic Sans MS"/>
              <a:cs typeface="Comic Sans MS"/>
              <a:sym typeface="Comic Sans MS"/>
            </a:endParaRPr>
          </a:p>
        </p:txBody>
      </p:sp>
      <p:sp>
        <p:nvSpPr>
          <p:cNvPr id="1553" name="Google Shape;1553;p95"/>
          <p:cNvSpPr txBox="1"/>
          <p:nvPr/>
        </p:nvSpPr>
        <p:spPr>
          <a:xfrm>
            <a:off x="3425325" y="767950"/>
            <a:ext cx="16857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/d//</a:t>
            </a:r>
            <a:r>
              <a:rPr b="1" lang="en-GB" sz="2400">
                <a:latin typeface="Comic Sans MS"/>
                <a:ea typeface="Comic Sans MS"/>
                <a:cs typeface="Comic Sans MS"/>
                <a:sym typeface="Comic Sans MS"/>
              </a:rPr>
              <a:t>oo</a:t>
            </a: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sp>
        <p:nvSpPr>
          <p:cNvPr id="1554" name="Google Shape;1554;p95"/>
          <p:cNvSpPr txBox="1"/>
          <p:nvPr/>
        </p:nvSpPr>
        <p:spPr>
          <a:xfrm>
            <a:off x="5372299" y="613296"/>
            <a:ext cx="11841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you?</a:t>
            </a:r>
            <a:endParaRPr sz="3600">
              <a:latin typeface="Comic Sans MS"/>
              <a:ea typeface="Comic Sans MS"/>
              <a:cs typeface="Comic Sans MS"/>
              <a:sym typeface="Comic Sans MS"/>
            </a:endParaRPr>
          </a:p>
        </p:txBody>
      </p:sp>
      <p:sp>
        <p:nvSpPr>
          <p:cNvPr id="1555" name="Google Shape;1555;p95"/>
          <p:cNvSpPr txBox="1"/>
          <p:nvPr/>
        </p:nvSpPr>
        <p:spPr>
          <a:xfrm>
            <a:off x="5255165" y="767950"/>
            <a:ext cx="13878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/ue/</a:t>
            </a:r>
            <a:endParaRPr sz="2400">
              <a:latin typeface="Comic Sans MS"/>
              <a:ea typeface="Comic Sans MS"/>
              <a:cs typeface="Comic Sans MS"/>
              <a:sym typeface="Comic Sans MS"/>
            </a:endParaRPr>
          </a:p>
        </p:txBody>
      </p:sp>
      <p:sp>
        <p:nvSpPr>
          <p:cNvPr id="1556" name="Google Shape;1556;p95"/>
          <p:cNvSpPr txBox="1"/>
          <p:nvPr/>
        </p:nvSpPr>
        <p:spPr>
          <a:xfrm>
            <a:off x="3683249" y="1967996"/>
            <a:ext cx="11841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Yes</a:t>
            </a:r>
            <a:endParaRPr sz="3600">
              <a:latin typeface="Comic Sans MS"/>
              <a:ea typeface="Comic Sans MS"/>
              <a:cs typeface="Comic Sans MS"/>
              <a:sym typeface="Comic Sans MS"/>
            </a:endParaRPr>
          </a:p>
        </p:txBody>
      </p:sp>
      <p:sp>
        <p:nvSpPr>
          <p:cNvPr id="1557" name="Google Shape;1557;p95"/>
          <p:cNvSpPr txBox="1"/>
          <p:nvPr/>
        </p:nvSpPr>
        <p:spPr>
          <a:xfrm>
            <a:off x="6843424" y="1967996"/>
            <a:ext cx="11841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do</a:t>
            </a:r>
            <a:endParaRPr sz="3600">
              <a:latin typeface="Comic Sans MS"/>
              <a:ea typeface="Comic Sans MS"/>
              <a:cs typeface="Comic Sans MS"/>
              <a:sym typeface="Comic Sans MS"/>
            </a:endParaRPr>
          </a:p>
        </p:txBody>
      </p:sp>
      <p:sp>
        <p:nvSpPr>
          <p:cNvPr id="1558" name="Google Shape;1558;p95"/>
          <p:cNvSpPr txBox="1"/>
          <p:nvPr/>
        </p:nvSpPr>
        <p:spPr>
          <a:xfrm>
            <a:off x="5372299" y="1967996"/>
            <a:ext cx="11841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pic>
        <p:nvPicPr>
          <p:cNvPr id="1559" name="Google Shape;1559;p95"/>
          <p:cNvPicPr preferRelativeResize="0"/>
          <p:nvPr/>
        </p:nvPicPr>
        <p:blipFill rotWithShape="1">
          <a:blip r:embed="rId5">
            <a:alphaModFix/>
          </a:blip>
          <a:srcRect b="0" l="0" r="50000" t="0"/>
          <a:stretch/>
        </p:blipFill>
        <p:spPr>
          <a:xfrm>
            <a:off x="3683250" y="3322700"/>
            <a:ext cx="1184100" cy="1184100"/>
          </a:xfrm>
          <a:prstGeom prst="rect">
            <a:avLst/>
          </a:prstGeom>
          <a:noFill/>
          <a:ln>
            <a:noFill/>
          </a:ln>
        </p:spPr>
      </p:pic>
      <p:pic>
        <p:nvPicPr>
          <p:cNvPr id="1560" name="Google Shape;1560;p95"/>
          <p:cNvPicPr preferRelativeResize="0"/>
          <p:nvPr/>
        </p:nvPicPr>
        <p:blipFill>
          <a:blip r:embed="rId6">
            <a:alphaModFix/>
          </a:blip>
          <a:stretch>
            <a:fillRect/>
          </a:stretch>
        </p:blipFill>
        <p:spPr>
          <a:xfrm>
            <a:off x="5357025" y="3322700"/>
            <a:ext cx="1184100" cy="1184100"/>
          </a:xfrm>
          <a:prstGeom prst="rect">
            <a:avLst/>
          </a:prstGeom>
          <a:noFill/>
          <a:ln>
            <a:noFill/>
          </a:ln>
        </p:spPr>
      </p:pic>
      <p:sp>
        <p:nvSpPr>
          <p:cNvPr id="1561" name="Google Shape;1561;p95"/>
          <p:cNvSpPr txBox="1"/>
          <p:nvPr/>
        </p:nvSpPr>
        <p:spPr>
          <a:xfrm>
            <a:off x="3470879" y="2122650"/>
            <a:ext cx="16857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/y//e/ /s/</a:t>
            </a:r>
            <a:endParaRPr sz="2400">
              <a:latin typeface="Comic Sans MS"/>
              <a:ea typeface="Comic Sans MS"/>
              <a:cs typeface="Comic Sans MS"/>
              <a:sym typeface="Comic Sans MS"/>
            </a:endParaRPr>
          </a:p>
        </p:txBody>
      </p:sp>
      <p:sp>
        <p:nvSpPr>
          <p:cNvPr id="1562" name="Google Shape;1562;p95"/>
          <p:cNvSpPr txBox="1"/>
          <p:nvPr/>
        </p:nvSpPr>
        <p:spPr>
          <a:xfrm>
            <a:off x="5255165" y="2122650"/>
            <a:ext cx="13878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/ie/</a:t>
            </a:r>
            <a:endParaRPr sz="2400">
              <a:latin typeface="Comic Sans MS"/>
              <a:ea typeface="Comic Sans MS"/>
              <a:cs typeface="Comic Sans MS"/>
              <a:sym typeface="Comic Sans MS"/>
            </a:endParaRPr>
          </a:p>
        </p:txBody>
      </p:sp>
      <p:sp>
        <p:nvSpPr>
          <p:cNvPr id="1563" name="Google Shape;1563;p95"/>
          <p:cNvSpPr txBox="1"/>
          <p:nvPr/>
        </p:nvSpPr>
        <p:spPr>
          <a:xfrm>
            <a:off x="6741575" y="2122650"/>
            <a:ext cx="13878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/d//</a:t>
            </a:r>
            <a:r>
              <a:rPr b="1" lang="en-GB" sz="2400">
                <a:latin typeface="Comic Sans MS"/>
                <a:ea typeface="Comic Sans MS"/>
                <a:cs typeface="Comic Sans MS"/>
                <a:sym typeface="Comic Sans MS"/>
              </a:rPr>
              <a:t>oo</a:t>
            </a: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1564" name="Google Shape;1564;p95"/>
          <p:cNvPicPr preferRelativeResize="0"/>
          <p:nvPr/>
        </p:nvPicPr>
        <p:blipFill>
          <a:blip r:embed="rId7">
            <a:alphaModFix/>
          </a:blip>
          <a:stretch>
            <a:fillRect/>
          </a:stretch>
        </p:blipFill>
        <p:spPr>
          <a:xfrm>
            <a:off x="6985078" y="767950"/>
            <a:ext cx="900796" cy="898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53"/>
                                        </p:tgtEl>
                                        <p:attrNameLst>
                                          <p:attrName>style.visibility</p:attrName>
                                        </p:attrNameLst>
                                      </p:cBhvr>
                                      <p:to>
                                        <p:strVal val="visible"/>
                                      </p:to>
                                    </p:set>
                                    <p:anim calcmode="lin" valueType="num">
                                      <p:cBhvr additive="base">
                                        <p:cTn dur="1000"/>
                                        <p:tgtEl>
                                          <p:spTgt spid="155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553"/>
                                        </p:tgtEl>
                                        <p:attrNameLst>
                                          <p:attrName>ppt_x</p:attrName>
                                        </p:attrNameLst>
                                      </p:cBhvr>
                                      <p:tavLst>
                                        <p:tav fmla="" tm="0">
                                          <p:val>
                                            <p:strVal val="#ppt_x"/>
                                          </p:val>
                                        </p:tav>
                                        <p:tav fmla="" tm="100000">
                                          <p:val>
                                            <p:strVal val="#ppt_x-1"/>
                                          </p:val>
                                        </p:tav>
                                      </p:tavLst>
                                    </p:anim>
                                    <p:set>
                                      <p:cBhvr>
                                        <p:cTn dur="1" fill="hold">
                                          <p:stCondLst>
                                            <p:cond delay="1000"/>
                                          </p:stCondLst>
                                        </p:cTn>
                                        <p:tgtEl>
                                          <p:spTgt spid="15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4"/>
                                        </p:tgtEl>
                                        <p:attrNameLst>
                                          <p:attrName>style.visibility</p:attrName>
                                        </p:attrNameLst>
                                      </p:cBhvr>
                                      <p:to>
                                        <p:strVal val="visible"/>
                                      </p:to>
                                    </p:set>
                                    <p:animEffect filter="fade" transition="in">
                                      <p:cBhvr>
                                        <p:cTn dur="1000"/>
                                        <p:tgtEl>
                                          <p:spTgt spid="1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55"/>
                                        </p:tgtEl>
                                        <p:attrNameLst>
                                          <p:attrName>style.visibility</p:attrName>
                                        </p:attrNameLst>
                                      </p:cBhvr>
                                      <p:to>
                                        <p:strVal val="visible"/>
                                      </p:to>
                                    </p:set>
                                    <p:anim calcmode="lin" valueType="num">
                                      <p:cBhvr additive="base">
                                        <p:cTn dur="1000"/>
                                        <p:tgtEl>
                                          <p:spTgt spid="155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555"/>
                                        </p:tgtEl>
                                        <p:attrNameLst>
                                          <p:attrName>ppt_x</p:attrName>
                                        </p:attrNameLst>
                                      </p:cBhvr>
                                      <p:tavLst>
                                        <p:tav fmla="" tm="0">
                                          <p:val>
                                            <p:strVal val="#ppt_x"/>
                                          </p:val>
                                        </p:tav>
                                        <p:tav fmla="" tm="100000">
                                          <p:val>
                                            <p:strVal val="#ppt_x-1"/>
                                          </p:val>
                                        </p:tav>
                                      </p:tavLst>
                                    </p:anim>
                                    <p:set>
                                      <p:cBhvr>
                                        <p:cTn dur="1" fill="hold">
                                          <p:stCondLst>
                                            <p:cond delay="1000"/>
                                          </p:stCondLst>
                                        </p:cTn>
                                        <p:tgtEl>
                                          <p:spTgt spid="15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4"/>
                                        </p:tgtEl>
                                        <p:attrNameLst>
                                          <p:attrName>style.visibility</p:attrName>
                                        </p:attrNameLst>
                                      </p:cBhvr>
                                      <p:to>
                                        <p:strVal val="visible"/>
                                      </p:to>
                                    </p:set>
                                    <p:animEffect filter="fade" transition="in">
                                      <p:cBhvr>
                                        <p:cTn dur="1000"/>
                                        <p:tgtEl>
                                          <p:spTgt spid="15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6"/>
                                        </p:tgtEl>
                                        <p:attrNameLst>
                                          <p:attrName>style.visibility</p:attrName>
                                        </p:attrNameLst>
                                      </p:cBhvr>
                                      <p:to>
                                        <p:strVal val="visible"/>
                                      </p:to>
                                    </p:set>
                                    <p:animEffect filter="fade" transition="in">
                                      <p:cBhvr>
                                        <p:cTn dur="1000"/>
                                        <p:tgtEl>
                                          <p:spTgt spid="1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61"/>
                                        </p:tgtEl>
                                        <p:attrNameLst>
                                          <p:attrName>style.visibility</p:attrName>
                                        </p:attrNameLst>
                                      </p:cBhvr>
                                      <p:to>
                                        <p:strVal val="visible"/>
                                      </p:to>
                                    </p:set>
                                    <p:anim calcmode="lin" valueType="num">
                                      <p:cBhvr additive="base">
                                        <p:cTn dur="1000"/>
                                        <p:tgtEl>
                                          <p:spTgt spid="156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561"/>
                                        </p:tgtEl>
                                        <p:attrNameLst>
                                          <p:attrName>ppt_x</p:attrName>
                                        </p:attrNameLst>
                                      </p:cBhvr>
                                      <p:tavLst>
                                        <p:tav fmla="" tm="0">
                                          <p:val>
                                            <p:strVal val="#ppt_x"/>
                                          </p:val>
                                        </p:tav>
                                        <p:tav fmla="" tm="100000">
                                          <p:val>
                                            <p:strVal val="#ppt_x-1"/>
                                          </p:val>
                                        </p:tav>
                                      </p:tavLst>
                                    </p:anim>
                                    <p:set>
                                      <p:cBhvr>
                                        <p:cTn dur="1" fill="hold">
                                          <p:stCondLst>
                                            <p:cond delay="1000"/>
                                          </p:stCondLst>
                                        </p:cTn>
                                        <p:tgtEl>
                                          <p:spTgt spid="15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9"/>
                                        </p:tgtEl>
                                        <p:attrNameLst>
                                          <p:attrName>style.visibility</p:attrName>
                                        </p:attrNameLst>
                                      </p:cBhvr>
                                      <p:to>
                                        <p:strVal val="visible"/>
                                      </p:to>
                                    </p:set>
                                    <p:animEffect filter="fade" transition="in">
                                      <p:cBhvr>
                                        <p:cTn dur="1000"/>
                                        <p:tgtEl>
                                          <p:spTgt spid="15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8"/>
                                        </p:tgtEl>
                                        <p:attrNameLst>
                                          <p:attrName>style.visibility</p:attrName>
                                        </p:attrNameLst>
                                      </p:cBhvr>
                                      <p:to>
                                        <p:strVal val="visible"/>
                                      </p:to>
                                    </p:set>
                                    <p:animEffect filter="fade" transition="in">
                                      <p:cBhvr>
                                        <p:cTn dur="1000"/>
                                        <p:tgtEl>
                                          <p:spTgt spid="15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62"/>
                                        </p:tgtEl>
                                        <p:attrNameLst>
                                          <p:attrName>style.visibility</p:attrName>
                                        </p:attrNameLst>
                                      </p:cBhvr>
                                      <p:to>
                                        <p:strVal val="visible"/>
                                      </p:to>
                                    </p:set>
                                    <p:anim calcmode="lin" valueType="num">
                                      <p:cBhvr additive="base">
                                        <p:cTn dur="1000"/>
                                        <p:tgtEl>
                                          <p:spTgt spid="156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0"/>
                                        </p:tgtEl>
                                        <p:attrNameLst>
                                          <p:attrName>style.visibility</p:attrName>
                                        </p:attrNameLst>
                                      </p:cBhvr>
                                      <p:to>
                                        <p:strVal val="visible"/>
                                      </p:to>
                                    </p:set>
                                    <p:animEffect filter="fade" transition="in">
                                      <p:cBhvr>
                                        <p:cTn dur="1000"/>
                                        <p:tgtEl>
                                          <p:spTgt spid="15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562"/>
                                        </p:tgtEl>
                                        <p:attrNameLst>
                                          <p:attrName>ppt_x</p:attrName>
                                        </p:attrNameLst>
                                      </p:cBhvr>
                                      <p:tavLst>
                                        <p:tav fmla="" tm="0">
                                          <p:val>
                                            <p:strVal val="#ppt_x"/>
                                          </p:val>
                                        </p:tav>
                                        <p:tav fmla="" tm="100000">
                                          <p:val>
                                            <p:strVal val="#ppt_x-1"/>
                                          </p:val>
                                        </p:tav>
                                      </p:tavLst>
                                    </p:anim>
                                    <p:set>
                                      <p:cBhvr>
                                        <p:cTn dur="1" fill="hold">
                                          <p:stCondLst>
                                            <p:cond delay="1000"/>
                                          </p:stCondLst>
                                        </p:cTn>
                                        <p:tgtEl>
                                          <p:spTgt spid="15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7"/>
                                        </p:tgtEl>
                                        <p:attrNameLst>
                                          <p:attrName>style.visibility</p:attrName>
                                        </p:attrNameLst>
                                      </p:cBhvr>
                                      <p:to>
                                        <p:strVal val="visible"/>
                                      </p:to>
                                    </p:set>
                                    <p:animEffect filter="fade" transition="in">
                                      <p:cBhvr>
                                        <p:cTn dur="1000"/>
                                        <p:tgtEl>
                                          <p:spTgt spid="1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63"/>
                                        </p:tgtEl>
                                        <p:attrNameLst>
                                          <p:attrName>style.visibility</p:attrName>
                                        </p:attrNameLst>
                                      </p:cBhvr>
                                      <p:to>
                                        <p:strVal val="visible"/>
                                      </p:to>
                                    </p:set>
                                    <p:anim calcmode="lin" valueType="num">
                                      <p:cBhvr additive="base">
                                        <p:cTn dur="1000"/>
                                        <p:tgtEl>
                                          <p:spTgt spid="156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563"/>
                                        </p:tgtEl>
                                        <p:attrNameLst>
                                          <p:attrName>ppt_x</p:attrName>
                                        </p:attrNameLst>
                                      </p:cBhvr>
                                      <p:tavLst>
                                        <p:tav fmla="" tm="0">
                                          <p:val>
                                            <p:strVal val="#ppt_x"/>
                                          </p:val>
                                        </p:tav>
                                        <p:tav fmla="" tm="100000">
                                          <p:val>
                                            <p:strVal val="#ppt_x-1"/>
                                          </p:val>
                                        </p:tav>
                                      </p:tavLst>
                                    </p:anim>
                                    <p:set>
                                      <p:cBhvr>
                                        <p:cTn dur="1" fill="hold">
                                          <p:stCondLst>
                                            <p:cond delay="1000"/>
                                          </p:stCondLst>
                                        </p:cTn>
                                        <p:tgtEl>
                                          <p:spTgt spid="156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96"/>
          <p:cNvSpPr/>
          <p:nvPr/>
        </p:nvSpPr>
        <p:spPr>
          <a:xfrm>
            <a:off x="2478575" y="230000"/>
            <a:ext cx="6573600" cy="44412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0" name="Google Shape;1570;p96"/>
          <p:cNvPicPr preferRelativeResize="0"/>
          <p:nvPr/>
        </p:nvPicPr>
        <p:blipFill>
          <a:blip r:embed="rId3">
            <a:alphaModFix/>
          </a:blip>
          <a:stretch>
            <a:fillRect/>
          </a:stretch>
        </p:blipFill>
        <p:spPr>
          <a:xfrm>
            <a:off x="0" y="0"/>
            <a:ext cx="2348701" cy="2453650"/>
          </a:xfrm>
          <a:prstGeom prst="rect">
            <a:avLst/>
          </a:prstGeom>
          <a:noFill/>
          <a:ln>
            <a:noFill/>
          </a:ln>
        </p:spPr>
      </p:pic>
      <p:sp>
        <p:nvSpPr>
          <p:cNvPr id="1571" name="Google Shape;1571;p96"/>
          <p:cNvSpPr txBox="1"/>
          <p:nvPr/>
        </p:nvSpPr>
        <p:spPr>
          <a:xfrm>
            <a:off x="657599" y="824490"/>
            <a:ext cx="1033500" cy="80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do</a:t>
            </a:r>
            <a:endParaRPr sz="4800">
              <a:latin typeface="Comic Sans MS"/>
              <a:ea typeface="Comic Sans MS"/>
              <a:cs typeface="Comic Sans MS"/>
              <a:sym typeface="Comic Sans MS"/>
            </a:endParaRPr>
          </a:p>
        </p:txBody>
      </p:sp>
      <p:sp>
        <p:nvSpPr>
          <p:cNvPr id="1572" name="Google Shape;1572;p96"/>
          <p:cNvSpPr/>
          <p:nvPr/>
        </p:nvSpPr>
        <p:spPr>
          <a:xfrm>
            <a:off x="254450" y="2912900"/>
            <a:ext cx="2093700" cy="2086200"/>
          </a:xfrm>
          <a:prstGeom prst="roundRect">
            <a:avLst>
              <a:gd fmla="val 16667" name="adj"/>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1573" name="Google Shape;1573;p96"/>
          <p:cNvSpPr txBox="1"/>
          <p:nvPr/>
        </p:nvSpPr>
        <p:spPr>
          <a:xfrm>
            <a:off x="791166" y="30306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do</a:t>
            </a:r>
            <a:endParaRPr sz="2400">
              <a:latin typeface="Comic Sans MS"/>
              <a:ea typeface="Comic Sans MS"/>
              <a:cs typeface="Comic Sans MS"/>
              <a:sym typeface="Comic Sans MS"/>
            </a:endParaRPr>
          </a:p>
        </p:txBody>
      </p:sp>
      <p:sp>
        <p:nvSpPr>
          <p:cNvPr id="1574" name="Google Shape;1574;p96"/>
          <p:cNvSpPr txBox="1"/>
          <p:nvPr/>
        </p:nvSpPr>
        <p:spPr>
          <a:xfrm>
            <a:off x="620676" y="4231030"/>
            <a:ext cx="13614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/d//</a:t>
            </a:r>
            <a:r>
              <a:rPr b="1" lang="en-GB" sz="2400">
                <a:latin typeface="Comic Sans MS"/>
                <a:ea typeface="Comic Sans MS"/>
                <a:cs typeface="Comic Sans MS"/>
                <a:sym typeface="Comic Sans MS"/>
              </a:rPr>
              <a:t>oo</a:t>
            </a: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sp>
        <p:nvSpPr>
          <p:cNvPr id="1575" name="Google Shape;1575;p96"/>
          <p:cNvSpPr txBox="1"/>
          <p:nvPr/>
        </p:nvSpPr>
        <p:spPr>
          <a:xfrm>
            <a:off x="1070770" y="3624645"/>
            <a:ext cx="4614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1576" name="Google Shape;1576;p96"/>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1577" name="Google Shape;1577;p96"/>
          <p:cNvSpPr txBox="1"/>
          <p:nvPr/>
        </p:nvSpPr>
        <p:spPr>
          <a:xfrm>
            <a:off x="2688575" y="626425"/>
            <a:ext cx="11841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Do</a:t>
            </a:r>
            <a:endParaRPr sz="3600">
              <a:latin typeface="Comic Sans MS"/>
              <a:ea typeface="Comic Sans MS"/>
              <a:cs typeface="Comic Sans MS"/>
              <a:sym typeface="Comic Sans MS"/>
            </a:endParaRPr>
          </a:p>
        </p:txBody>
      </p:sp>
      <p:sp>
        <p:nvSpPr>
          <p:cNvPr id="1578" name="Google Shape;1578;p96"/>
          <p:cNvSpPr txBox="1"/>
          <p:nvPr/>
        </p:nvSpPr>
        <p:spPr>
          <a:xfrm>
            <a:off x="2587625" y="781075"/>
            <a:ext cx="13878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/d//</a:t>
            </a:r>
            <a:r>
              <a:rPr b="1" lang="en-GB" sz="2400">
                <a:latin typeface="Comic Sans MS"/>
                <a:ea typeface="Comic Sans MS"/>
                <a:cs typeface="Comic Sans MS"/>
                <a:sym typeface="Comic Sans MS"/>
              </a:rPr>
              <a:t>oo</a:t>
            </a: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sp>
        <p:nvSpPr>
          <p:cNvPr id="1579" name="Google Shape;1579;p96"/>
          <p:cNvSpPr txBox="1"/>
          <p:nvPr/>
        </p:nvSpPr>
        <p:spPr>
          <a:xfrm>
            <a:off x="4305999" y="626421"/>
            <a:ext cx="11841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you?</a:t>
            </a:r>
            <a:endParaRPr sz="3600">
              <a:latin typeface="Comic Sans MS"/>
              <a:ea typeface="Comic Sans MS"/>
              <a:cs typeface="Comic Sans MS"/>
              <a:sym typeface="Comic Sans MS"/>
            </a:endParaRPr>
          </a:p>
        </p:txBody>
      </p:sp>
      <p:sp>
        <p:nvSpPr>
          <p:cNvPr id="1580" name="Google Shape;1580;p96"/>
          <p:cNvSpPr txBox="1"/>
          <p:nvPr/>
        </p:nvSpPr>
        <p:spPr>
          <a:xfrm>
            <a:off x="4188865" y="781075"/>
            <a:ext cx="13878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/ue/</a:t>
            </a:r>
            <a:endParaRPr sz="2400">
              <a:latin typeface="Comic Sans MS"/>
              <a:ea typeface="Comic Sans MS"/>
              <a:cs typeface="Comic Sans MS"/>
              <a:sym typeface="Comic Sans MS"/>
            </a:endParaRPr>
          </a:p>
        </p:txBody>
      </p:sp>
      <p:sp>
        <p:nvSpPr>
          <p:cNvPr id="1581" name="Google Shape;1581;p96"/>
          <p:cNvSpPr txBox="1"/>
          <p:nvPr/>
        </p:nvSpPr>
        <p:spPr>
          <a:xfrm>
            <a:off x="2693149" y="1981121"/>
            <a:ext cx="11841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No</a:t>
            </a:r>
            <a:endParaRPr sz="3600">
              <a:latin typeface="Comic Sans MS"/>
              <a:ea typeface="Comic Sans MS"/>
              <a:cs typeface="Comic Sans MS"/>
              <a:sym typeface="Comic Sans MS"/>
            </a:endParaRPr>
          </a:p>
        </p:txBody>
      </p:sp>
      <p:sp>
        <p:nvSpPr>
          <p:cNvPr id="1582" name="Google Shape;1582;p96"/>
          <p:cNvSpPr txBox="1"/>
          <p:nvPr/>
        </p:nvSpPr>
        <p:spPr>
          <a:xfrm>
            <a:off x="5853324" y="1981121"/>
            <a:ext cx="11841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do</a:t>
            </a:r>
            <a:endParaRPr sz="3600">
              <a:latin typeface="Comic Sans MS"/>
              <a:ea typeface="Comic Sans MS"/>
              <a:cs typeface="Comic Sans MS"/>
              <a:sym typeface="Comic Sans MS"/>
            </a:endParaRPr>
          </a:p>
        </p:txBody>
      </p:sp>
      <p:sp>
        <p:nvSpPr>
          <p:cNvPr id="1583" name="Google Shape;1583;p96"/>
          <p:cNvSpPr txBox="1"/>
          <p:nvPr/>
        </p:nvSpPr>
        <p:spPr>
          <a:xfrm>
            <a:off x="4305999" y="1981121"/>
            <a:ext cx="11841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pic>
        <p:nvPicPr>
          <p:cNvPr id="1584" name="Google Shape;1584;p96"/>
          <p:cNvPicPr preferRelativeResize="0"/>
          <p:nvPr/>
        </p:nvPicPr>
        <p:blipFill rotWithShape="1">
          <a:blip r:embed="rId5">
            <a:alphaModFix/>
          </a:blip>
          <a:srcRect b="0" l="50000" r="0" t="0"/>
          <a:stretch/>
        </p:blipFill>
        <p:spPr>
          <a:xfrm>
            <a:off x="2693161" y="3335825"/>
            <a:ext cx="1184100" cy="1184100"/>
          </a:xfrm>
          <a:prstGeom prst="rect">
            <a:avLst/>
          </a:prstGeom>
          <a:noFill/>
          <a:ln>
            <a:noFill/>
          </a:ln>
        </p:spPr>
      </p:pic>
      <p:pic>
        <p:nvPicPr>
          <p:cNvPr id="1585" name="Google Shape;1585;p96"/>
          <p:cNvPicPr preferRelativeResize="0"/>
          <p:nvPr/>
        </p:nvPicPr>
        <p:blipFill>
          <a:blip r:embed="rId6">
            <a:alphaModFix/>
          </a:blip>
          <a:stretch>
            <a:fillRect/>
          </a:stretch>
        </p:blipFill>
        <p:spPr>
          <a:xfrm>
            <a:off x="4290725" y="3335825"/>
            <a:ext cx="1184100" cy="1184100"/>
          </a:xfrm>
          <a:prstGeom prst="rect">
            <a:avLst/>
          </a:prstGeom>
          <a:noFill/>
          <a:ln>
            <a:noFill/>
          </a:ln>
        </p:spPr>
      </p:pic>
      <p:sp>
        <p:nvSpPr>
          <p:cNvPr id="1586" name="Google Shape;1586;p96"/>
          <p:cNvSpPr txBox="1"/>
          <p:nvPr/>
        </p:nvSpPr>
        <p:spPr>
          <a:xfrm>
            <a:off x="2633176" y="2135775"/>
            <a:ext cx="13878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/n//oa/</a:t>
            </a:r>
            <a:endParaRPr sz="2400">
              <a:latin typeface="Comic Sans MS"/>
              <a:ea typeface="Comic Sans MS"/>
              <a:cs typeface="Comic Sans MS"/>
              <a:sym typeface="Comic Sans MS"/>
            </a:endParaRPr>
          </a:p>
        </p:txBody>
      </p:sp>
      <p:sp>
        <p:nvSpPr>
          <p:cNvPr id="1587" name="Google Shape;1587;p96"/>
          <p:cNvSpPr txBox="1"/>
          <p:nvPr/>
        </p:nvSpPr>
        <p:spPr>
          <a:xfrm>
            <a:off x="4188865" y="2135775"/>
            <a:ext cx="13878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/ie/</a:t>
            </a:r>
            <a:endParaRPr sz="2400">
              <a:latin typeface="Comic Sans MS"/>
              <a:ea typeface="Comic Sans MS"/>
              <a:cs typeface="Comic Sans MS"/>
              <a:sym typeface="Comic Sans MS"/>
            </a:endParaRPr>
          </a:p>
        </p:txBody>
      </p:sp>
      <p:sp>
        <p:nvSpPr>
          <p:cNvPr id="1588" name="Google Shape;1588;p96"/>
          <p:cNvSpPr txBox="1"/>
          <p:nvPr/>
        </p:nvSpPr>
        <p:spPr>
          <a:xfrm>
            <a:off x="5751475" y="2135775"/>
            <a:ext cx="13878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/d//</a:t>
            </a:r>
            <a:r>
              <a:rPr b="1" lang="en-GB" sz="2400">
                <a:latin typeface="Comic Sans MS"/>
                <a:ea typeface="Comic Sans MS"/>
                <a:cs typeface="Comic Sans MS"/>
                <a:sym typeface="Comic Sans MS"/>
              </a:rPr>
              <a:t>oo</a:t>
            </a: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sp>
        <p:nvSpPr>
          <p:cNvPr id="1589" name="Google Shape;1589;p96"/>
          <p:cNvSpPr txBox="1"/>
          <p:nvPr/>
        </p:nvSpPr>
        <p:spPr>
          <a:xfrm>
            <a:off x="7453525" y="1998025"/>
            <a:ext cx="11841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not</a:t>
            </a:r>
            <a:endParaRPr sz="3600">
              <a:latin typeface="Comic Sans MS"/>
              <a:ea typeface="Comic Sans MS"/>
              <a:cs typeface="Comic Sans MS"/>
              <a:sym typeface="Comic Sans MS"/>
            </a:endParaRPr>
          </a:p>
        </p:txBody>
      </p:sp>
      <p:sp>
        <p:nvSpPr>
          <p:cNvPr id="1590" name="Google Shape;1590;p96"/>
          <p:cNvSpPr txBox="1"/>
          <p:nvPr/>
        </p:nvSpPr>
        <p:spPr>
          <a:xfrm>
            <a:off x="7314075" y="2135775"/>
            <a:ext cx="1569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200">
                <a:latin typeface="Comic Sans MS"/>
                <a:ea typeface="Comic Sans MS"/>
                <a:cs typeface="Comic Sans MS"/>
                <a:sym typeface="Comic Sans MS"/>
              </a:rPr>
              <a:t>/n//o//t/</a:t>
            </a:r>
            <a:endParaRPr sz="2200">
              <a:latin typeface="Comic Sans MS"/>
              <a:ea typeface="Comic Sans MS"/>
              <a:cs typeface="Comic Sans MS"/>
              <a:sym typeface="Comic Sans MS"/>
            </a:endParaRPr>
          </a:p>
        </p:txBody>
      </p:sp>
      <p:pic>
        <p:nvPicPr>
          <p:cNvPr id="1591" name="Google Shape;1591;p96"/>
          <p:cNvPicPr preferRelativeResize="0"/>
          <p:nvPr/>
        </p:nvPicPr>
        <p:blipFill>
          <a:blip r:embed="rId7">
            <a:alphaModFix/>
          </a:blip>
          <a:stretch>
            <a:fillRect/>
          </a:stretch>
        </p:blipFill>
        <p:spPr>
          <a:xfrm>
            <a:off x="5994978" y="781075"/>
            <a:ext cx="900796" cy="898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78"/>
                                        </p:tgtEl>
                                        <p:attrNameLst>
                                          <p:attrName>style.visibility</p:attrName>
                                        </p:attrNameLst>
                                      </p:cBhvr>
                                      <p:to>
                                        <p:strVal val="visible"/>
                                      </p:to>
                                    </p:set>
                                    <p:anim calcmode="lin" valueType="num">
                                      <p:cBhvr additive="base">
                                        <p:cTn dur="1000"/>
                                        <p:tgtEl>
                                          <p:spTgt spid="157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578"/>
                                        </p:tgtEl>
                                        <p:attrNameLst>
                                          <p:attrName>ppt_x</p:attrName>
                                        </p:attrNameLst>
                                      </p:cBhvr>
                                      <p:tavLst>
                                        <p:tav fmla="" tm="0">
                                          <p:val>
                                            <p:strVal val="#ppt_x"/>
                                          </p:val>
                                        </p:tav>
                                        <p:tav fmla="" tm="100000">
                                          <p:val>
                                            <p:strVal val="#ppt_x-1"/>
                                          </p:val>
                                        </p:tav>
                                      </p:tavLst>
                                    </p:anim>
                                    <p:set>
                                      <p:cBhvr>
                                        <p:cTn dur="1" fill="hold">
                                          <p:stCondLst>
                                            <p:cond delay="1000"/>
                                          </p:stCondLst>
                                        </p:cTn>
                                        <p:tgtEl>
                                          <p:spTgt spid="157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9"/>
                                        </p:tgtEl>
                                        <p:attrNameLst>
                                          <p:attrName>style.visibility</p:attrName>
                                        </p:attrNameLst>
                                      </p:cBhvr>
                                      <p:to>
                                        <p:strVal val="visible"/>
                                      </p:to>
                                    </p:set>
                                    <p:animEffect filter="fade" transition="in">
                                      <p:cBhvr>
                                        <p:cTn dur="1000"/>
                                        <p:tgtEl>
                                          <p:spTgt spid="1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80"/>
                                        </p:tgtEl>
                                        <p:attrNameLst>
                                          <p:attrName>style.visibility</p:attrName>
                                        </p:attrNameLst>
                                      </p:cBhvr>
                                      <p:to>
                                        <p:strVal val="visible"/>
                                      </p:to>
                                    </p:set>
                                    <p:anim calcmode="lin" valueType="num">
                                      <p:cBhvr additive="base">
                                        <p:cTn dur="1000"/>
                                        <p:tgtEl>
                                          <p:spTgt spid="158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580"/>
                                        </p:tgtEl>
                                        <p:attrNameLst>
                                          <p:attrName>ppt_x</p:attrName>
                                        </p:attrNameLst>
                                      </p:cBhvr>
                                      <p:tavLst>
                                        <p:tav fmla="" tm="0">
                                          <p:val>
                                            <p:strVal val="#ppt_x"/>
                                          </p:val>
                                        </p:tav>
                                        <p:tav fmla="" tm="100000">
                                          <p:val>
                                            <p:strVal val="#ppt_x-1"/>
                                          </p:val>
                                        </p:tav>
                                      </p:tavLst>
                                    </p:anim>
                                    <p:set>
                                      <p:cBhvr>
                                        <p:cTn dur="1" fill="hold">
                                          <p:stCondLst>
                                            <p:cond delay="1000"/>
                                          </p:stCondLst>
                                        </p:cTn>
                                        <p:tgtEl>
                                          <p:spTgt spid="15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1"/>
                                        </p:tgtEl>
                                        <p:attrNameLst>
                                          <p:attrName>style.visibility</p:attrName>
                                        </p:attrNameLst>
                                      </p:cBhvr>
                                      <p:to>
                                        <p:strVal val="visible"/>
                                      </p:to>
                                    </p:set>
                                    <p:animEffect filter="fade" transition="in">
                                      <p:cBhvr>
                                        <p:cTn dur="1000"/>
                                        <p:tgtEl>
                                          <p:spTgt spid="15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1"/>
                                        </p:tgtEl>
                                        <p:attrNameLst>
                                          <p:attrName>style.visibility</p:attrName>
                                        </p:attrNameLst>
                                      </p:cBhvr>
                                      <p:to>
                                        <p:strVal val="visible"/>
                                      </p:to>
                                    </p:set>
                                    <p:animEffect filter="fade" transition="in">
                                      <p:cBhvr>
                                        <p:cTn dur="1000"/>
                                        <p:tgtEl>
                                          <p:spTgt spid="1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86"/>
                                        </p:tgtEl>
                                        <p:attrNameLst>
                                          <p:attrName>style.visibility</p:attrName>
                                        </p:attrNameLst>
                                      </p:cBhvr>
                                      <p:to>
                                        <p:strVal val="visible"/>
                                      </p:to>
                                    </p:set>
                                    <p:anim calcmode="lin" valueType="num">
                                      <p:cBhvr additive="base">
                                        <p:cTn dur="1000"/>
                                        <p:tgtEl>
                                          <p:spTgt spid="15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586"/>
                                        </p:tgtEl>
                                        <p:attrNameLst>
                                          <p:attrName>ppt_x</p:attrName>
                                        </p:attrNameLst>
                                      </p:cBhvr>
                                      <p:tavLst>
                                        <p:tav fmla="" tm="0">
                                          <p:val>
                                            <p:strVal val="#ppt_x"/>
                                          </p:val>
                                        </p:tav>
                                        <p:tav fmla="" tm="100000">
                                          <p:val>
                                            <p:strVal val="#ppt_x-1"/>
                                          </p:val>
                                        </p:tav>
                                      </p:tavLst>
                                    </p:anim>
                                    <p:set>
                                      <p:cBhvr>
                                        <p:cTn dur="1" fill="hold">
                                          <p:stCondLst>
                                            <p:cond delay="1000"/>
                                          </p:stCondLst>
                                        </p:cTn>
                                        <p:tgtEl>
                                          <p:spTgt spid="15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4"/>
                                        </p:tgtEl>
                                        <p:attrNameLst>
                                          <p:attrName>style.visibility</p:attrName>
                                        </p:attrNameLst>
                                      </p:cBhvr>
                                      <p:to>
                                        <p:strVal val="visible"/>
                                      </p:to>
                                    </p:set>
                                    <p:animEffect filter="fade" transition="in">
                                      <p:cBhvr>
                                        <p:cTn dur="1000"/>
                                        <p:tgtEl>
                                          <p:spTgt spid="1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gtEl>
                                        <p:attrNameLst>
                                          <p:attrName>style.visibility</p:attrName>
                                        </p:attrNameLst>
                                      </p:cBhvr>
                                      <p:to>
                                        <p:strVal val="visible"/>
                                      </p:to>
                                    </p:set>
                                    <p:animEffect filter="fade" transition="in">
                                      <p:cBhvr>
                                        <p:cTn dur="1000"/>
                                        <p:tgtEl>
                                          <p:spTgt spid="1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87"/>
                                        </p:tgtEl>
                                        <p:attrNameLst>
                                          <p:attrName>style.visibility</p:attrName>
                                        </p:attrNameLst>
                                      </p:cBhvr>
                                      <p:to>
                                        <p:strVal val="visible"/>
                                      </p:to>
                                    </p:set>
                                    <p:anim calcmode="lin" valueType="num">
                                      <p:cBhvr additive="base">
                                        <p:cTn dur="1000"/>
                                        <p:tgtEl>
                                          <p:spTgt spid="15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587"/>
                                        </p:tgtEl>
                                        <p:attrNameLst>
                                          <p:attrName>ppt_x</p:attrName>
                                        </p:attrNameLst>
                                      </p:cBhvr>
                                      <p:tavLst>
                                        <p:tav fmla="" tm="0">
                                          <p:val>
                                            <p:strVal val="#ppt_x"/>
                                          </p:val>
                                        </p:tav>
                                        <p:tav fmla="" tm="100000">
                                          <p:val>
                                            <p:strVal val="#ppt_x-1"/>
                                          </p:val>
                                        </p:tav>
                                      </p:tavLst>
                                    </p:anim>
                                    <p:set>
                                      <p:cBhvr>
                                        <p:cTn dur="1" fill="hold">
                                          <p:stCondLst>
                                            <p:cond delay="1000"/>
                                          </p:stCondLst>
                                        </p:cTn>
                                        <p:tgtEl>
                                          <p:spTgt spid="15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5"/>
                                        </p:tgtEl>
                                        <p:attrNameLst>
                                          <p:attrName>style.visibility</p:attrName>
                                        </p:attrNameLst>
                                      </p:cBhvr>
                                      <p:to>
                                        <p:strVal val="visible"/>
                                      </p:to>
                                    </p:set>
                                    <p:animEffect filter="fade" transition="in">
                                      <p:cBhvr>
                                        <p:cTn dur="1000"/>
                                        <p:tgtEl>
                                          <p:spTgt spid="1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2"/>
                                        </p:tgtEl>
                                        <p:attrNameLst>
                                          <p:attrName>style.visibility</p:attrName>
                                        </p:attrNameLst>
                                      </p:cBhvr>
                                      <p:to>
                                        <p:strVal val="visible"/>
                                      </p:to>
                                    </p:set>
                                    <p:animEffect filter="fade" transition="in">
                                      <p:cBhvr>
                                        <p:cTn dur="1000"/>
                                        <p:tgtEl>
                                          <p:spTgt spid="1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88"/>
                                        </p:tgtEl>
                                        <p:attrNameLst>
                                          <p:attrName>style.visibility</p:attrName>
                                        </p:attrNameLst>
                                      </p:cBhvr>
                                      <p:to>
                                        <p:strVal val="visible"/>
                                      </p:to>
                                    </p:set>
                                    <p:anim calcmode="lin" valueType="num">
                                      <p:cBhvr additive="base">
                                        <p:cTn dur="1000"/>
                                        <p:tgtEl>
                                          <p:spTgt spid="158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588"/>
                                        </p:tgtEl>
                                        <p:attrNameLst>
                                          <p:attrName>ppt_x</p:attrName>
                                        </p:attrNameLst>
                                      </p:cBhvr>
                                      <p:tavLst>
                                        <p:tav fmla="" tm="0">
                                          <p:val>
                                            <p:strVal val="#ppt_x"/>
                                          </p:val>
                                        </p:tav>
                                        <p:tav fmla="" tm="100000">
                                          <p:val>
                                            <p:strVal val="#ppt_x-1"/>
                                          </p:val>
                                        </p:tav>
                                      </p:tavLst>
                                    </p:anim>
                                    <p:set>
                                      <p:cBhvr>
                                        <p:cTn dur="1" fill="hold">
                                          <p:stCondLst>
                                            <p:cond delay="1000"/>
                                          </p:stCondLst>
                                        </p:cTn>
                                        <p:tgtEl>
                                          <p:spTgt spid="15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9"/>
                                        </p:tgtEl>
                                        <p:attrNameLst>
                                          <p:attrName>style.visibility</p:attrName>
                                        </p:attrNameLst>
                                      </p:cBhvr>
                                      <p:to>
                                        <p:strVal val="visible"/>
                                      </p:to>
                                    </p:set>
                                    <p:animEffect filter="fade" transition="in">
                                      <p:cBhvr>
                                        <p:cTn dur="1000"/>
                                        <p:tgtEl>
                                          <p:spTgt spid="15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90"/>
                                        </p:tgtEl>
                                        <p:attrNameLst>
                                          <p:attrName>style.visibility</p:attrName>
                                        </p:attrNameLst>
                                      </p:cBhvr>
                                      <p:to>
                                        <p:strVal val="visible"/>
                                      </p:to>
                                    </p:set>
                                    <p:anim calcmode="lin" valueType="num">
                                      <p:cBhvr additive="base">
                                        <p:cTn dur="1000"/>
                                        <p:tgtEl>
                                          <p:spTgt spid="15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590"/>
                                        </p:tgtEl>
                                        <p:attrNameLst>
                                          <p:attrName>ppt_x</p:attrName>
                                        </p:attrNameLst>
                                      </p:cBhvr>
                                      <p:tavLst>
                                        <p:tav fmla="" tm="0">
                                          <p:val>
                                            <p:strVal val="#ppt_x"/>
                                          </p:val>
                                        </p:tav>
                                        <p:tav fmla="" tm="100000">
                                          <p:val>
                                            <p:strVal val="#ppt_x-1"/>
                                          </p:val>
                                        </p:tav>
                                      </p:tavLst>
                                    </p:anim>
                                    <p:set>
                                      <p:cBhvr>
                                        <p:cTn dur="1" fill="hold">
                                          <p:stCondLst>
                                            <p:cond delay="1000"/>
                                          </p:stCondLst>
                                        </p:cTn>
                                        <p:tgtEl>
                                          <p:spTgt spid="159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97"/>
          <p:cNvSpPr/>
          <p:nvPr/>
        </p:nvSpPr>
        <p:spPr>
          <a:xfrm>
            <a:off x="78750" y="123175"/>
            <a:ext cx="8986500" cy="48939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97"/>
          <p:cNvSpPr txBox="1"/>
          <p:nvPr/>
        </p:nvSpPr>
        <p:spPr>
          <a:xfrm>
            <a:off x="296400" y="1463688"/>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D</a:t>
            </a:r>
            <a:r>
              <a:rPr lang="en-GB" sz="4800">
                <a:latin typeface="Comic Sans MS"/>
                <a:ea typeface="Comic Sans MS"/>
                <a:cs typeface="Comic Sans MS"/>
                <a:sym typeface="Comic Sans MS"/>
              </a:rPr>
              <a:t>o</a:t>
            </a:r>
            <a:endParaRPr sz="4800">
              <a:latin typeface="Comic Sans MS"/>
              <a:ea typeface="Comic Sans MS"/>
              <a:cs typeface="Comic Sans MS"/>
              <a:sym typeface="Comic Sans MS"/>
            </a:endParaRPr>
          </a:p>
        </p:txBody>
      </p:sp>
      <p:sp>
        <p:nvSpPr>
          <p:cNvPr id="1598" name="Google Shape;1598;p97"/>
          <p:cNvSpPr txBox="1"/>
          <p:nvPr/>
        </p:nvSpPr>
        <p:spPr>
          <a:xfrm>
            <a:off x="286350" y="1615650"/>
            <a:ext cx="1509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/d//</a:t>
            </a:r>
            <a:r>
              <a:rPr b="1" lang="en-GB" sz="2400">
                <a:latin typeface="Comic Sans MS"/>
                <a:ea typeface="Comic Sans MS"/>
                <a:cs typeface="Comic Sans MS"/>
                <a:sym typeface="Comic Sans MS"/>
              </a:rPr>
              <a:t>oo</a:t>
            </a: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sp>
        <p:nvSpPr>
          <p:cNvPr id="1599" name="Google Shape;1599;p97"/>
          <p:cNvSpPr txBox="1"/>
          <p:nvPr/>
        </p:nvSpPr>
        <p:spPr>
          <a:xfrm>
            <a:off x="1924190" y="1463709"/>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a:t>
            </a:r>
            <a:endParaRPr sz="4800">
              <a:latin typeface="Comic Sans MS"/>
              <a:ea typeface="Comic Sans MS"/>
              <a:cs typeface="Comic Sans MS"/>
              <a:sym typeface="Comic Sans MS"/>
            </a:endParaRPr>
          </a:p>
        </p:txBody>
      </p:sp>
      <p:sp>
        <p:nvSpPr>
          <p:cNvPr id="1600" name="Google Shape;1600;p97"/>
          <p:cNvSpPr txBox="1"/>
          <p:nvPr/>
        </p:nvSpPr>
        <p:spPr>
          <a:xfrm>
            <a:off x="1916849" y="1615650"/>
            <a:ext cx="1509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/ue/</a:t>
            </a:r>
            <a:endParaRPr sz="2400">
              <a:latin typeface="Comic Sans MS"/>
              <a:ea typeface="Comic Sans MS"/>
              <a:cs typeface="Comic Sans MS"/>
              <a:sym typeface="Comic Sans MS"/>
            </a:endParaRPr>
          </a:p>
        </p:txBody>
      </p:sp>
      <p:pic>
        <p:nvPicPr>
          <p:cNvPr id="1601" name="Google Shape;1601;p97"/>
          <p:cNvPicPr preferRelativeResize="0"/>
          <p:nvPr/>
        </p:nvPicPr>
        <p:blipFill>
          <a:blip r:embed="rId3">
            <a:alphaModFix/>
          </a:blip>
          <a:stretch>
            <a:fillRect/>
          </a:stretch>
        </p:blipFill>
        <p:spPr>
          <a:xfrm>
            <a:off x="0" y="0"/>
            <a:ext cx="1378626" cy="1207500"/>
          </a:xfrm>
          <a:prstGeom prst="rect">
            <a:avLst/>
          </a:prstGeom>
          <a:noFill/>
          <a:ln>
            <a:noFill/>
          </a:ln>
        </p:spPr>
      </p:pic>
      <p:sp>
        <p:nvSpPr>
          <p:cNvPr id="1602" name="Google Shape;1602;p97"/>
          <p:cNvSpPr txBox="1"/>
          <p:nvPr/>
        </p:nvSpPr>
        <p:spPr>
          <a:xfrm>
            <a:off x="285225" y="329525"/>
            <a:ext cx="7347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d</a:t>
            </a:r>
            <a:r>
              <a:rPr lang="en-GB" sz="3000">
                <a:latin typeface="Comic Sans MS"/>
                <a:ea typeface="Comic Sans MS"/>
                <a:cs typeface="Comic Sans MS"/>
                <a:sym typeface="Comic Sans MS"/>
              </a:rPr>
              <a:t>o</a:t>
            </a:r>
            <a:endParaRPr sz="3000">
              <a:latin typeface="Comic Sans MS"/>
              <a:ea typeface="Comic Sans MS"/>
              <a:cs typeface="Comic Sans MS"/>
              <a:sym typeface="Comic Sans MS"/>
            </a:endParaRPr>
          </a:p>
        </p:txBody>
      </p:sp>
      <p:sp>
        <p:nvSpPr>
          <p:cNvPr id="1603" name="Google Shape;1603;p97"/>
          <p:cNvSpPr/>
          <p:nvPr/>
        </p:nvSpPr>
        <p:spPr>
          <a:xfrm>
            <a:off x="1654100" y="225450"/>
            <a:ext cx="3955500" cy="7566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604" name="Google Shape;1604;p97"/>
          <p:cNvSpPr txBox="1"/>
          <p:nvPr/>
        </p:nvSpPr>
        <p:spPr>
          <a:xfrm>
            <a:off x="1864002" y="384950"/>
            <a:ext cx="853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d</a:t>
            </a:r>
            <a:r>
              <a:rPr lang="en-GB" sz="3600">
                <a:latin typeface="Comic Sans MS"/>
                <a:ea typeface="Comic Sans MS"/>
                <a:cs typeface="Comic Sans MS"/>
                <a:sym typeface="Comic Sans MS"/>
              </a:rPr>
              <a:t>o</a:t>
            </a:r>
            <a:endParaRPr sz="3600">
              <a:latin typeface="Comic Sans MS"/>
              <a:ea typeface="Comic Sans MS"/>
              <a:cs typeface="Comic Sans MS"/>
              <a:sym typeface="Comic Sans MS"/>
            </a:endParaRPr>
          </a:p>
        </p:txBody>
      </p:sp>
      <p:sp>
        <p:nvSpPr>
          <p:cNvPr id="1605" name="Google Shape;1605;p97"/>
          <p:cNvSpPr txBox="1"/>
          <p:nvPr/>
        </p:nvSpPr>
        <p:spPr>
          <a:xfrm>
            <a:off x="3506549" y="384957"/>
            <a:ext cx="19686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/d//</a:t>
            </a:r>
            <a:r>
              <a:rPr b="1" lang="en-GB" sz="3600">
                <a:latin typeface="Comic Sans MS"/>
                <a:ea typeface="Comic Sans MS"/>
                <a:cs typeface="Comic Sans MS"/>
                <a:sym typeface="Comic Sans MS"/>
              </a:rPr>
              <a:t>oo</a:t>
            </a: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606" name="Google Shape;1606;p97"/>
          <p:cNvSpPr txBox="1"/>
          <p:nvPr/>
        </p:nvSpPr>
        <p:spPr>
          <a:xfrm>
            <a:off x="2807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607" name="Google Shape;1607;p97"/>
          <p:cNvSpPr txBox="1"/>
          <p:nvPr/>
        </p:nvSpPr>
        <p:spPr>
          <a:xfrm>
            <a:off x="3552000" y="1463675"/>
            <a:ext cx="2097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like</a:t>
            </a:r>
            <a:endParaRPr sz="4800">
              <a:latin typeface="Comic Sans MS"/>
              <a:ea typeface="Comic Sans MS"/>
              <a:cs typeface="Comic Sans MS"/>
              <a:sym typeface="Comic Sans MS"/>
            </a:endParaRPr>
          </a:p>
        </p:txBody>
      </p:sp>
      <p:pic>
        <p:nvPicPr>
          <p:cNvPr id="1608" name="Google Shape;1608;p97"/>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1609" name="Google Shape;1609;p97"/>
          <p:cNvSpPr txBox="1"/>
          <p:nvPr/>
        </p:nvSpPr>
        <p:spPr>
          <a:xfrm>
            <a:off x="3547350" y="1615658"/>
            <a:ext cx="6372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/l/</a:t>
            </a:r>
            <a:endParaRPr sz="2400">
              <a:latin typeface="Comic Sans MS"/>
              <a:ea typeface="Comic Sans MS"/>
              <a:cs typeface="Comic Sans MS"/>
              <a:sym typeface="Comic Sans MS"/>
            </a:endParaRPr>
          </a:p>
        </p:txBody>
      </p:sp>
      <p:sp>
        <p:nvSpPr>
          <p:cNvPr id="1610" name="Google Shape;1610;p97"/>
          <p:cNvSpPr txBox="1"/>
          <p:nvPr/>
        </p:nvSpPr>
        <p:spPr>
          <a:xfrm>
            <a:off x="4184712" y="1615650"/>
            <a:ext cx="747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/ie/</a:t>
            </a:r>
            <a:endParaRPr sz="2400">
              <a:latin typeface="Comic Sans MS"/>
              <a:ea typeface="Comic Sans MS"/>
              <a:cs typeface="Comic Sans MS"/>
              <a:sym typeface="Comic Sans MS"/>
            </a:endParaRPr>
          </a:p>
        </p:txBody>
      </p:sp>
      <p:sp>
        <p:nvSpPr>
          <p:cNvPr id="1611" name="Google Shape;1611;p97"/>
          <p:cNvSpPr txBox="1"/>
          <p:nvPr/>
        </p:nvSpPr>
        <p:spPr>
          <a:xfrm>
            <a:off x="4897407" y="1615650"/>
            <a:ext cx="747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/k/</a:t>
            </a:r>
            <a:endParaRPr sz="2400">
              <a:latin typeface="Comic Sans MS"/>
              <a:ea typeface="Comic Sans MS"/>
              <a:cs typeface="Comic Sans MS"/>
              <a:sym typeface="Comic Sans MS"/>
            </a:endParaRPr>
          </a:p>
        </p:txBody>
      </p:sp>
      <p:sp>
        <p:nvSpPr>
          <p:cNvPr id="1612" name="Google Shape;1612;p97"/>
          <p:cNvSpPr txBox="1"/>
          <p:nvPr/>
        </p:nvSpPr>
        <p:spPr>
          <a:xfrm>
            <a:off x="5767800" y="1463675"/>
            <a:ext cx="2097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pizza?</a:t>
            </a:r>
            <a:endParaRPr sz="4800">
              <a:latin typeface="Comic Sans MS"/>
              <a:ea typeface="Comic Sans MS"/>
              <a:cs typeface="Comic Sans MS"/>
              <a:sym typeface="Comic Sans MS"/>
            </a:endParaRPr>
          </a:p>
        </p:txBody>
      </p:sp>
      <p:sp>
        <p:nvSpPr>
          <p:cNvPr id="1613" name="Google Shape;1613;p97"/>
          <p:cNvSpPr txBox="1"/>
          <p:nvPr/>
        </p:nvSpPr>
        <p:spPr>
          <a:xfrm>
            <a:off x="5760450" y="1621038"/>
            <a:ext cx="3154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/p/ /ee/ /t/ /s/ /a/</a:t>
            </a:r>
            <a:endParaRPr sz="2400">
              <a:latin typeface="Comic Sans MS"/>
              <a:ea typeface="Comic Sans MS"/>
              <a:cs typeface="Comic Sans MS"/>
              <a:sym typeface="Comic Sans MS"/>
            </a:endParaRPr>
          </a:p>
        </p:txBody>
      </p:sp>
      <p:pic>
        <p:nvPicPr>
          <p:cNvPr id="1614" name="Google Shape;1614;p97"/>
          <p:cNvPicPr preferRelativeResize="0"/>
          <p:nvPr/>
        </p:nvPicPr>
        <p:blipFill>
          <a:blip r:embed="rId5">
            <a:alphaModFix/>
          </a:blip>
          <a:stretch>
            <a:fillRect/>
          </a:stretch>
        </p:blipFill>
        <p:spPr>
          <a:xfrm>
            <a:off x="7961778" y="492425"/>
            <a:ext cx="900796" cy="898200"/>
          </a:xfrm>
          <a:prstGeom prst="rect">
            <a:avLst/>
          </a:prstGeom>
          <a:noFill/>
          <a:ln>
            <a:noFill/>
          </a:ln>
        </p:spPr>
      </p:pic>
      <p:pic>
        <p:nvPicPr>
          <p:cNvPr id="1615" name="Google Shape;1615;p97"/>
          <p:cNvPicPr preferRelativeResize="0"/>
          <p:nvPr/>
        </p:nvPicPr>
        <p:blipFill>
          <a:blip r:embed="rId6">
            <a:alphaModFix/>
          </a:blip>
          <a:stretch>
            <a:fillRect/>
          </a:stretch>
        </p:blipFill>
        <p:spPr>
          <a:xfrm>
            <a:off x="7961775" y="1463674"/>
            <a:ext cx="900800" cy="1197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7"/>
                                        </p:tgtEl>
                                        <p:attrNameLst>
                                          <p:attrName>style.visibility</p:attrName>
                                        </p:attrNameLst>
                                      </p:cBhvr>
                                      <p:to>
                                        <p:strVal val="visible"/>
                                      </p:to>
                                    </p:set>
                                    <p:animEffect filter="fade" transition="in">
                                      <p:cBhvr>
                                        <p:cTn dur="1000"/>
                                        <p:tgtEl>
                                          <p:spTgt spid="15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98"/>
                                        </p:tgtEl>
                                        <p:attrNameLst>
                                          <p:attrName>style.visibility</p:attrName>
                                        </p:attrNameLst>
                                      </p:cBhvr>
                                      <p:to>
                                        <p:strVal val="visible"/>
                                      </p:to>
                                    </p:set>
                                    <p:anim calcmode="lin" valueType="num">
                                      <p:cBhvr additive="base">
                                        <p:cTn dur="1000"/>
                                        <p:tgtEl>
                                          <p:spTgt spid="15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598"/>
                                        </p:tgtEl>
                                        <p:attrNameLst>
                                          <p:attrName>ppt_x</p:attrName>
                                        </p:attrNameLst>
                                      </p:cBhvr>
                                      <p:tavLst>
                                        <p:tav fmla="" tm="0">
                                          <p:val>
                                            <p:strVal val="#ppt_x"/>
                                          </p:val>
                                        </p:tav>
                                        <p:tav fmla="" tm="100000">
                                          <p:val>
                                            <p:strVal val="#ppt_x-1"/>
                                          </p:val>
                                        </p:tav>
                                      </p:tavLst>
                                    </p:anim>
                                    <p:set>
                                      <p:cBhvr>
                                        <p:cTn dur="1" fill="hold">
                                          <p:stCondLst>
                                            <p:cond delay="1000"/>
                                          </p:stCondLst>
                                        </p:cTn>
                                        <p:tgtEl>
                                          <p:spTgt spid="15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gtEl>
                                        <p:attrNameLst>
                                          <p:attrName>style.visibility</p:attrName>
                                        </p:attrNameLst>
                                      </p:cBhvr>
                                      <p:to>
                                        <p:strVal val="visible"/>
                                      </p:to>
                                    </p:set>
                                    <p:animEffect filter="fade" transition="in">
                                      <p:cBhvr>
                                        <p:cTn dur="1000"/>
                                        <p:tgtEl>
                                          <p:spTgt spid="15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00"/>
                                        </p:tgtEl>
                                        <p:attrNameLst>
                                          <p:attrName>style.visibility</p:attrName>
                                        </p:attrNameLst>
                                      </p:cBhvr>
                                      <p:to>
                                        <p:strVal val="visible"/>
                                      </p:to>
                                    </p:set>
                                    <p:anim calcmode="lin" valueType="num">
                                      <p:cBhvr additive="base">
                                        <p:cTn dur="1000"/>
                                        <p:tgtEl>
                                          <p:spTgt spid="160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600"/>
                                        </p:tgtEl>
                                        <p:attrNameLst>
                                          <p:attrName>ppt_x</p:attrName>
                                        </p:attrNameLst>
                                      </p:cBhvr>
                                      <p:tavLst>
                                        <p:tav fmla="" tm="0">
                                          <p:val>
                                            <p:strVal val="#ppt_x"/>
                                          </p:val>
                                        </p:tav>
                                        <p:tav fmla="" tm="100000">
                                          <p:val>
                                            <p:strVal val="#ppt_x-1"/>
                                          </p:val>
                                        </p:tav>
                                      </p:tavLst>
                                    </p:anim>
                                    <p:set>
                                      <p:cBhvr>
                                        <p:cTn dur="1" fill="hold">
                                          <p:stCondLst>
                                            <p:cond delay="1000"/>
                                          </p:stCondLst>
                                        </p:cTn>
                                        <p:tgtEl>
                                          <p:spTgt spid="160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7"/>
                                        </p:tgtEl>
                                        <p:attrNameLst>
                                          <p:attrName>style.visibility</p:attrName>
                                        </p:attrNameLst>
                                      </p:cBhvr>
                                      <p:to>
                                        <p:strVal val="visible"/>
                                      </p:to>
                                    </p:set>
                                    <p:animEffect filter="fade" transition="in">
                                      <p:cBhvr>
                                        <p:cTn dur="1000"/>
                                        <p:tgtEl>
                                          <p:spTgt spid="1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09"/>
                                        </p:tgtEl>
                                        <p:attrNameLst>
                                          <p:attrName>style.visibility</p:attrName>
                                        </p:attrNameLst>
                                      </p:cBhvr>
                                      <p:to>
                                        <p:strVal val="visible"/>
                                      </p:to>
                                    </p:set>
                                    <p:anim calcmode="lin" valueType="num">
                                      <p:cBhvr additive="base">
                                        <p:cTn dur="1000"/>
                                        <p:tgtEl>
                                          <p:spTgt spid="160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610"/>
                                        </p:tgtEl>
                                        <p:attrNameLst>
                                          <p:attrName>style.visibility</p:attrName>
                                        </p:attrNameLst>
                                      </p:cBhvr>
                                      <p:to>
                                        <p:strVal val="visible"/>
                                      </p:to>
                                    </p:set>
                                    <p:anim calcmode="lin" valueType="num">
                                      <p:cBhvr additive="base">
                                        <p:cTn dur="1000"/>
                                        <p:tgtEl>
                                          <p:spTgt spid="161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11"/>
                                        </p:tgtEl>
                                        <p:attrNameLst>
                                          <p:attrName>style.visibility</p:attrName>
                                        </p:attrNameLst>
                                      </p:cBhvr>
                                      <p:to>
                                        <p:strVal val="visible"/>
                                      </p:to>
                                    </p:set>
                                    <p:anim calcmode="lin" valueType="num">
                                      <p:cBhvr additive="base">
                                        <p:cTn dur="1000"/>
                                        <p:tgtEl>
                                          <p:spTgt spid="16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609"/>
                                        </p:tgtEl>
                                        <p:attrNameLst>
                                          <p:attrName>ppt_x</p:attrName>
                                        </p:attrNameLst>
                                      </p:cBhvr>
                                      <p:tavLst>
                                        <p:tav fmla="" tm="0">
                                          <p:val>
                                            <p:strVal val="#ppt_x"/>
                                          </p:val>
                                        </p:tav>
                                        <p:tav fmla="" tm="100000">
                                          <p:val>
                                            <p:strVal val="#ppt_x-1"/>
                                          </p:val>
                                        </p:tav>
                                      </p:tavLst>
                                    </p:anim>
                                    <p:set>
                                      <p:cBhvr>
                                        <p:cTn dur="1" fill="hold">
                                          <p:stCondLst>
                                            <p:cond delay="1000"/>
                                          </p:stCondLst>
                                        </p:cTn>
                                        <p:tgtEl>
                                          <p:spTgt spid="1609"/>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1610"/>
                                        </p:tgtEl>
                                        <p:attrNameLst>
                                          <p:attrName>ppt_x</p:attrName>
                                        </p:attrNameLst>
                                      </p:cBhvr>
                                      <p:tavLst>
                                        <p:tav fmla="" tm="0">
                                          <p:val>
                                            <p:strVal val="#ppt_x"/>
                                          </p:val>
                                        </p:tav>
                                        <p:tav fmla="" tm="100000">
                                          <p:val>
                                            <p:strVal val="#ppt_x-1"/>
                                          </p:val>
                                        </p:tav>
                                      </p:tavLst>
                                    </p:anim>
                                    <p:set>
                                      <p:cBhvr>
                                        <p:cTn dur="1" fill="hold">
                                          <p:stCondLst>
                                            <p:cond delay="1000"/>
                                          </p:stCondLst>
                                        </p:cTn>
                                        <p:tgtEl>
                                          <p:spTgt spid="1610"/>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1611"/>
                                        </p:tgtEl>
                                        <p:attrNameLst>
                                          <p:attrName>ppt_x</p:attrName>
                                        </p:attrNameLst>
                                      </p:cBhvr>
                                      <p:tavLst>
                                        <p:tav fmla="" tm="0">
                                          <p:val>
                                            <p:strVal val="#ppt_x"/>
                                          </p:val>
                                        </p:tav>
                                        <p:tav fmla="" tm="100000">
                                          <p:val>
                                            <p:strVal val="#ppt_x-1"/>
                                          </p:val>
                                        </p:tav>
                                      </p:tavLst>
                                    </p:anim>
                                    <p:set>
                                      <p:cBhvr>
                                        <p:cTn dur="1" fill="hold">
                                          <p:stCondLst>
                                            <p:cond delay="1000"/>
                                          </p:stCondLst>
                                        </p:cTn>
                                        <p:tgtEl>
                                          <p:spTgt spid="161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2"/>
                                        </p:tgtEl>
                                        <p:attrNameLst>
                                          <p:attrName>style.visibility</p:attrName>
                                        </p:attrNameLst>
                                      </p:cBhvr>
                                      <p:to>
                                        <p:strVal val="visible"/>
                                      </p:to>
                                    </p:set>
                                    <p:animEffect filter="fade" transition="in">
                                      <p:cBhvr>
                                        <p:cTn dur="1000"/>
                                        <p:tgtEl>
                                          <p:spTgt spid="1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13"/>
                                        </p:tgtEl>
                                        <p:attrNameLst>
                                          <p:attrName>style.visibility</p:attrName>
                                        </p:attrNameLst>
                                      </p:cBhvr>
                                      <p:to>
                                        <p:strVal val="visible"/>
                                      </p:to>
                                    </p:set>
                                    <p:anim calcmode="lin" valueType="num">
                                      <p:cBhvr additive="base">
                                        <p:cTn dur="1000"/>
                                        <p:tgtEl>
                                          <p:spTgt spid="161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613"/>
                                        </p:tgtEl>
                                        <p:attrNameLst>
                                          <p:attrName>ppt_x</p:attrName>
                                        </p:attrNameLst>
                                      </p:cBhvr>
                                      <p:tavLst>
                                        <p:tav fmla="" tm="0">
                                          <p:val>
                                            <p:strVal val="#ppt_x"/>
                                          </p:val>
                                        </p:tav>
                                        <p:tav fmla="" tm="100000">
                                          <p:val>
                                            <p:strVal val="#ppt_x-1"/>
                                          </p:val>
                                        </p:tav>
                                      </p:tavLst>
                                    </p:anim>
                                    <p:set>
                                      <p:cBhvr>
                                        <p:cTn dur="1" fill="hold">
                                          <p:stCondLst>
                                            <p:cond delay="1000"/>
                                          </p:stCondLst>
                                        </p:cTn>
                                        <p:tgtEl>
                                          <p:spTgt spid="16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5"/>
                                        </p:tgtEl>
                                        <p:attrNameLst>
                                          <p:attrName>style.visibility</p:attrName>
                                        </p:attrNameLst>
                                      </p:cBhvr>
                                      <p:to>
                                        <p:strVal val="visible"/>
                                      </p:to>
                                    </p:set>
                                    <p:animEffect filter="fade" transition="in">
                                      <p:cBhvr>
                                        <p:cTn dur="1000"/>
                                        <p:tgtEl>
                                          <p:spTgt spid="1615"/>
                                        </p:tgtEl>
                                      </p:cBhvr>
                                    </p:animEffect>
                                  </p:childTnLst>
                                </p:cTn>
                              </p:par>
                              <p:par>
                                <p:cTn fill="hold" nodeType="withEffect" presetClass="entr" presetID="10" presetSubtype="0">
                                  <p:stCondLst>
                                    <p:cond delay="0"/>
                                  </p:stCondLst>
                                  <p:childTnLst>
                                    <p:set>
                                      <p:cBhvr>
                                        <p:cTn dur="1" fill="hold">
                                          <p:stCondLst>
                                            <p:cond delay="0"/>
                                          </p:stCondLst>
                                        </p:cTn>
                                        <p:tgtEl>
                                          <p:spTgt spid="1614"/>
                                        </p:tgtEl>
                                        <p:attrNameLst>
                                          <p:attrName>style.visibility</p:attrName>
                                        </p:attrNameLst>
                                      </p:cBhvr>
                                      <p:to>
                                        <p:strVal val="visible"/>
                                      </p:to>
                                    </p:set>
                                    <p:animEffect filter="fade" transition="in">
                                      <p:cBhvr>
                                        <p:cTn dur="1000"/>
                                        <p:tgtEl>
                                          <p:spTgt spid="16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98"/>
          <p:cNvSpPr/>
          <p:nvPr/>
        </p:nvSpPr>
        <p:spPr>
          <a:xfrm>
            <a:off x="78750" y="123175"/>
            <a:ext cx="8986500" cy="48939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98"/>
          <p:cNvSpPr txBox="1"/>
          <p:nvPr/>
        </p:nvSpPr>
        <p:spPr>
          <a:xfrm>
            <a:off x="296400" y="1463688"/>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Do</a:t>
            </a:r>
            <a:endParaRPr sz="4800">
              <a:latin typeface="Comic Sans MS"/>
              <a:ea typeface="Comic Sans MS"/>
              <a:cs typeface="Comic Sans MS"/>
              <a:sym typeface="Comic Sans MS"/>
            </a:endParaRPr>
          </a:p>
        </p:txBody>
      </p:sp>
      <p:sp>
        <p:nvSpPr>
          <p:cNvPr id="1622" name="Google Shape;1622;p98"/>
          <p:cNvSpPr txBox="1"/>
          <p:nvPr/>
        </p:nvSpPr>
        <p:spPr>
          <a:xfrm>
            <a:off x="1924190" y="1463709"/>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a:t>
            </a:r>
            <a:endParaRPr sz="4800">
              <a:latin typeface="Comic Sans MS"/>
              <a:ea typeface="Comic Sans MS"/>
              <a:cs typeface="Comic Sans MS"/>
              <a:sym typeface="Comic Sans MS"/>
            </a:endParaRPr>
          </a:p>
        </p:txBody>
      </p:sp>
      <p:pic>
        <p:nvPicPr>
          <p:cNvPr id="1623" name="Google Shape;1623;p98"/>
          <p:cNvPicPr preferRelativeResize="0"/>
          <p:nvPr/>
        </p:nvPicPr>
        <p:blipFill>
          <a:blip r:embed="rId3">
            <a:alphaModFix/>
          </a:blip>
          <a:stretch>
            <a:fillRect/>
          </a:stretch>
        </p:blipFill>
        <p:spPr>
          <a:xfrm>
            <a:off x="0" y="0"/>
            <a:ext cx="1378626" cy="1207500"/>
          </a:xfrm>
          <a:prstGeom prst="rect">
            <a:avLst/>
          </a:prstGeom>
          <a:noFill/>
          <a:ln>
            <a:noFill/>
          </a:ln>
        </p:spPr>
      </p:pic>
      <p:sp>
        <p:nvSpPr>
          <p:cNvPr id="1624" name="Google Shape;1624;p98"/>
          <p:cNvSpPr txBox="1"/>
          <p:nvPr/>
        </p:nvSpPr>
        <p:spPr>
          <a:xfrm>
            <a:off x="285225" y="329525"/>
            <a:ext cx="7347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do</a:t>
            </a:r>
            <a:endParaRPr sz="3000">
              <a:latin typeface="Comic Sans MS"/>
              <a:ea typeface="Comic Sans MS"/>
              <a:cs typeface="Comic Sans MS"/>
              <a:sym typeface="Comic Sans MS"/>
            </a:endParaRPr>
          </a:p>
        </p:txBody>
      </p:sp>
      <p:sp>
        <p:nvSpPr>
          <p:cNvPr id="1625" name="Google Shape;1625;p98"/>
          <p:cNvSpPr/>
          <p:nvPr/>
        </p:nvSpPr>
        <p:spPr>
          <a:xfrm>
            <a:off x="1654100" y="225450"/>
            <a:ext cx="3955500" cy="7566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626" name="Google Shape;1626;p98"/>
          <p:cNvSpPr txBox="1"/>
          <p:nvPr/>
        </p:nvSpPr>
        <p:spPr>
          <a:xfrm>
            <a:off x="1864002" y="384950"/>
            <a:ext cx="853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do</a:t>
            </a:r>
            <a:endParaRPr sz="3600">
              <a:latin typeface="Comic Sans MS"/>
              <a:ea typeface="Comic Sans MS"/>
              <a:cs typeface="Comic Sans MS"/>
              <a:sym typeface="Comic Sans MS"/>
            </a:endParaRPr>
          </a:p>
        </p:txBody>
      </p:sp>
      <p:sp>
        <p:nvSpPr>
          <p:cNvPr id="1627" name="Google Shape;1627;p98"/>
          <p:cNvSpPr txBox="1"/>
          <p:nvPr/>
        </p:nvSpPr>
        <p:spPr>
          <a:xfrm>
            <a:off x="3506549" y="384957"/>
            <a:ext cx="19686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/d//</a:t>
            </a:r>
            <a:r>
              <a:rPr b="1" lang="en-GB" sz="3600">
                <a:latin typeface="Comic Sans MS"/>
                <a:ea typeface="Comic Sans MS"/>
                <a:cs typeface="Comic Sans MS"/>
                <a:sym typeface="Comic Sans MS"/>
              </a:rPr>
              <a:t>oo</a:t>
            </a: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628" name="Google Shape;1628;p98"/>
          <p:cNvSpPr txBox="1"/>
          <p:nvPr/>
        </p:nvSpPr>
        <p:spPr>
          <a:xfrm>
            <a:off x="2807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629" name="Google Shape;1629;p98"/>
          <p:cNvSpPr txBox="1"/>
          <p:nvPr/>
        </p:nvSpPr>
        <p:spPr>
          <a:xfrm>
            <a:off x="3552000" y="1463675"/>
            <a:ext cx="2097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like</a:t>
            </a:r>
            <a:endParaRPr sz="4800">
              <a:latin typeface="Comic Sans MS"/>
              <a:ea typeface="Comic Sans MS"/>
              <a:cs typeface="Comic Sans MS"/>
              <a:sym typeface="Comic Sans MS"/>
            </a:endParaRPr>
          </a:p>
        </p:txBody>
      </p:sp>
      <p:pic>
        <p:nvPicPr>
          <p:cNvPr id="1630" name="Google Shape;1630;p98"/>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1631" name="Google Shape;1631;p98"/>
          <p:cNvSpPr txBox="1"/>
          <p:nvPr/>
        </p:nvSpPr>
        <p:spPr>
          <a:xfrm>
            <a:off x="5767800" y="1463675"/>
            <a:ext cx="2097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pizza?</a:t>
            </a:r>
            <a:endParaRPr sz="4800">
              <a:latin typeface="Comic Sans MS"/>
              <a:ea typeface="Comic Sans MS"/>
              <a:cs typeface="Comic Sans MS"/>
              <a:sym typeface="Comic Sans MS"/>
            </a:endParaRPr>
          </a:p>
        </p:txBody>
      </p:sp>
      <p:pic>
        <p:nvPicPr>
          <p:cNvPr id="1632" name="Google Shape;1632;p98"/>
          <p:cNvPicPr preferRelativeResize="0"/>
          <p:nvPr/>
        </p:nvPicPr>
        <p:blipFill>
          <a:blip r:embed="rId5">
            <a:alphaModFix/>
          </a:blip>
          <a:stretch>
            <a:fillRect/>
          </a:stretch>
        </p:blipFill>
        <p:spPr>
          <a:xfrm>
            <a:off x="7961778" y="492425"/>
            <a:ext cx="900796" cy="898200"/>
          </a:xfrm>
          <a:prstGeom prst="rect">
            <a:avLst/>
          </a:prstGeom>
          <a:noFill/>
          <a:ln>
            <a:noFill/>
          </a:ln>
        </p:spPr>
      </p:pic>
      <p:pic>
        <p:nvPicPr>
          <p:cNvPr id="1633" name="Google Shape;1633;p98"/>
          <p:cNvPicPr preferRelativeResize="0"/>
          <p:nvPr/>
        </p:nvPicPr>
        <p:blipFill>
          <a:blip r:embed="rId6">
            <a:alphaModFix/>
          </a:blip>
          <a:stretch>
            <a:fillRect/>
          </a:stretch>
        </p:blipFill>
        <p:spPr>
          <a:xfrm>
            <a:off x="7961775" y="1463674"/>
            <a:ext cx="900800" cy="1207500"/>
          </a:xfrm>
          <a:prstGeom prst="rect">
            <a:avLst/>
          </a:prstGeom>
          <a:noFill/>
          <a:ln>
            <a:noFill/>
          </a:ln>
        </p:spPr>
      </p:pic>
      <p:sp>
        <p:nvSpPr>
          <p:cNvPr id="1634" name="Google Shape;1634;p98"/>
          <p:cNvSpPr txBox="1"/>
          <p:nvPr/>
        </p:nvSpPr>
        <p:spPr>
          <a:xfrm>
            <a:off x="416099" y="2847121"/>
            <a:ext cx="11841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Yes</a:t>
            </a:r>
            <a:endParaRPr sz="3600">
              <a:latin typeface="Comic Sans MS"/>
              <a:ea typeface="Comic Sans MS"/>
              <a:cs typeface="Comic Sans MS"/>
              <a:sym typeface="Comic Sans MS"/>
            </a:endParaRPr>
          </a:p>
        </p:txBody>
      </p:sp>
      <p:sp>
        <p:nvSpPr>
          <p:cNvPr id="1635" name="Google Shape;1635;p98"/>
          <p:cNvSpPr txBox="1"/>
          <p:nvPr/>
        </p:nvSpPr>
        <p:spPr>
          <a:xfrm>
            <a:off x="3576274" y="2847121"/>
            <a:ext cx="11841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do</a:t>
            </a:r>
            <a:endParaRPr sz="3600">
              <a:latin typeface="Comic Sans MS"/>
              <a:ea typeface="Comic Sans MS"/>
              <a:cs typeface="Comic Sans MS"/>
              <a:sym typeface="Comic Sans MS"/>
            </a:endParaRPr>
          </a:p>
        </p:txBody>
      </p:sp>
      <p:sp>
        <p:nvSpPr>
          <p:cNvPr id="1636" name="Google Shape;1636;p98"/>
          <p:cNvSpPr txBox="1"/>
          <p:nvPr/>
        </p:nvSpPr>
        <p:spPr>
          <a:xfrm>
            <a:off x="2105149" y="2847121"/>
            <a:ext cx="11841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pic>
        <p:nvPicPr>
          <p:cNvPr id="1637" name="Google Shape;1637;p98"/>
          <p:cNvPicPr preferRelativeResize="0"/>
          <p:nvPr/>
        </p:nvPicPr>
        <p:blipFill rotWithShape="1">
          <a:blip r:embed="rId7">
            <a:alphaModFix/>
          </a:blip>
          <a:srcRect b="0" l="0" r="50000" t="0"/>
          <a:stretch/>
        </p:blipFill>
        <p:spPr>
          <a:xfrm>
            <a:off x="416100" y="4120750"/>
            <a:ext cx="1184100" cy="674725"/>
          </a:xfrm>
          <a:prstGeom prst="rect">
            <a:avLst/>
          </a:prstGeom>
          <a:noFill/>
          <a:ln>
            <a:noFill/>
          </a:ln>
        </p:spPr>
      </p:pic>
      <p:pic>
        <p:nvPicPr>
          <p:cNvPr id="1638" name="Google Shape;1638;p98"/>
          <p:cNvPicPr preferRelativeResize="0"/>
          <p:nvPr/>
        </p:nvPicPr>
        <p:blipFill>
          <a:blip r:embed="rId8">
            <a:alphaModFix/>
          </a:blip>
          <a:stretch>
            <a:fillRect/>
          </a:stretch>
        </p:blipFill>
        <p:spPr>
          <a:xfrm>
            <a:off x="2105150" y="4120750"/>
            <a:ext cx="1184100" cy="674725"/>
          </a:xfrm>
          <a:prstGeom prst="rect">
            <a:avLst/>
          </a:prstGeom>
          <a:noFill/>
          <a:ln>
            <a:noFill/>
          </a:ln>
        </p:spPr>
      </p:pic>
      <p:sp>
        <p:nvSpPr>
          <p:cNvPr id="1639" name="Google Shape;1639;p98"/>
          <p:cNvSpPr txBox="1"/>
          <p:nvPr/>
        </p:nvSpPr>
        <p:spPr>
          <a:xfrm>
            <a:off x="203729" y="3001775"/>
            <a:ext cx="16857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/y//e/ /s/</a:t>
            </a:r>
            <a:endParaRPr sz="2400">
              <a:latin typeface="Comic Sans MS"/>
              <a:ea typeface="Comic Sans MS"/>
              <a:cs typeface="Comic Sans MS"/>
              <a:sym typeface="Comic Sans MS"/>
            </a:endParaRPr>
          </a:p>
        </p:txBody>
      </p:sp>
      <p:sp>
        <p:nvSpPr>
          <p:cNvPr id="1640" name="Google Shape;1640;p98"/>
          <p:cNvSpPr txBox="1"/>
          <p:nvPr/>
        </p:nvSpPr>
        <p:spPr>
          <a:xfrm>
            <a:off x="1988015" y="3001775"/>
            <a:ext cx="13878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/ie/</a:t>
            </a:r>
            <a:endParaRPr sz="2400">
              <a:latin typeface="Comic Sans MS"/>
              <a:ea typeface="Comic Sans MS"/>
              <a:cs typeface="Comic Sans MS"/>
              <a:sym typeface="Comic Sans MS"/>
            </a:endParaRPr>
          </a:p>
        </p:txBody>
      </p:sp>
      <p:sp>
        <p:nvSpPr>
          <p:cNvPr id="1641" name="Google Shape;1641;p98"/>
          <p:cNvSpPr txBox="1"/>
          <p:nvPr/>
        </p:nvSpPr>
        <p:spPr>
          <a:xfrm>
            <a:off x="3474425" y="3001775"/>
            <a:ext cx="13878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/d//</a:t>
            </a:r>
            <a:r>
              <a:rPr b="1" lang="en-GB" sz="2400">
                <a:latin typeface="Comic Sans MS"/>
                <a:ea typeface="Comic Sans MS"/>
                <a:cs typeface="Comic Sans MS"/>
                <a:sym typeface="Comic Sans MS"/>
              </a:rPr>
              <a:t>oo</a:t>
            </a: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4"/>
                                        </p:tgtEl>
                                        <p:attrNameLst>
                                          <p:attrName>style.visibility</p:attrName>
                                        </p:attrNameLst>
                                      </p:cBhvr>
                                      <p:to>
                                        <p:strVal val="visible"/>
                                      </p:to>
                                    </p:set>
                                    <p:animEffect filter="fade" transition="in">
                                      <p:cBhvr>
                                        <p:cTn dur="1000"/>
                                        <p:tgtEl>
                                          <p:spTgt spid="16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39"/>
                                        </p:tgtEl>
                                        <p:attrNameLst>
                                          <p:attrName>style.visibility</p:attrName>
                                        </p:attrNameLst>
                                      </p:cBhvr>
                                      <p:to>
                                        <p:strVal val="visible"/>
                                      </p:to>
                                    </p:set>
                                    <p:anim calcmode="lin" valueType="num">
                                      <p:cBhvr additive="base">
                                        <p:cTn dur="1000"/>
                                        <p:tgtEl>
                                          <p:spTgt spid="16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639"/>
                                        </p:tgtEl>
                                        <p:attrNameLst>
                                          <p:attrName>ppt_x</p:attrName>
                                        </p:attrNameLst>
                                      </p:cBhvr>
                                      <p:tavLst>
                                        <p:tav fmla="" tm="0">
                                          <p:val>
                                            <p:strVal val="#ppt_x"/>
                                          </p:val>
                                        </p:tav>
                                        <p:tav fmla="" tm="100000">
                                          <p:val>
                                            <p:strVal val="#ppt_x-1"/>
                                          </p:val>
                                        </p:tav>
                                      </p:tavLst>
                                    </p:anim>
                                    <p:set>
                                      <p:cBhvr>
                                        <p:cTn dur="1" fill="hold">
                                          <p:stCondLst>
                                            <p:cond delay="1000"/>
                                          </p:stCondLst>
                                        </p:cTn>
                                        <p:tgtEl>
                                          <p:spTgt spid="16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37"/>
                                        </p:tgtEl>
                                        <p:attrNameLst>
                                          <p:attrName>style.visibility</p:attrName>
                                        </p:attrNameLst>
                                      </p:cBhvr>
                                      <p:to>
                                        <p:strVal val="visible"/>
                                      </p:to>
                                    </p:set>
                                    <p:anim calcmode="lin" valueType="num">
                                      <p:cBhvr additive="base">
                                        <p:cTn dur="1000"/>
                                        <p:tgtEl>
                                          <p:spTgt spid="16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6"/>
                                        </p:tgtEl>
                                        <p:attrNameLst>
                                          <p:attrName>style.visibility</p:attrName>
                                        </p:attrNameLst>
                                      </p:cBhvr>
                                      <p:to>
                                        <p:strVal val="visible"/>
                                      </p:to>
                                    </p:set>
                                    <p:animEffect filter="fade" transition="in">
                                      <p:cBhvr>
                                        <p:cTn dur="1000"/>
                                        <p:tgtEl>
                                          <p:spTgt spid="16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40"/>
                                        </p:tgtEl>
                                        <p:attrNameLst>
                                          <p:attrName>style.visibility</p:attrName>
                                        </p:attrNameLst>
                                      </p:cBhvr>
                                      <p:to>
                                        <p:strVal val="visible"/>
                                      </p:to>
                                    </p:set>
                                    <p:anim calcmode="lin" valueType="num">
                                      <p:cBhvr additive="base">
                                        <p:cTn dur="1000"/>
                                        <p:tgtEl>
                                          <p:spTgt spid="164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640"/>
                                        </p:tgtEl>
                                        <p:attrNameLst>
                                          <p:attrName>ppt_x</p:attrName>
                                        </p:attrNameLst>
                                      </p:cBhvr>
                                      <p:tavLst>
                                        <p:tav fmla="" tm="0">
                                          <p:val>
                                            <p:strVal val="#ppt_x"/>
                                          </p:val>
                                        </p:tav>
                                        <p:tav fmla="" tm="100000">
                                          <p:val>
                                            <p:strVal val="#ppt_x-1"/>
                                          </p:val>
                                        </p:tav>
                                      </p:tavLst>
                                    </p:anim>
                                    <p:set>
                                      <p:cBhvr>
                                        <p:cTn dur="1" fill="hold">
                                          <p:stCondLst>
                                            <p:cond delay="1000"/>
                                          </p:stCondLst>
                                        </p:cTn>
                                        <p:tgtEl>
                                          <p:spTgt spid="16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8"/>
                                        </p:tgtEl>
                                        <p:attrNameLst>
                                          <p:attrName>style.visibility</p:attrName>
                                        </p:attrNameLst>
                                      </p:cBhvr>
                                      <p:to>
                                        <p:strVal val="visible"/>
                                      </p:to>
                                    </p:set>
                                    <p:animEffect filter="fade" transition="in">
                                      <p:cBhvr>
                                        <p:cTn dur="1000"/>
                                        <p:tgtEl>
                                          <p:spTgt spid="16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5"/>
                                        </p:tgtEl>
                                        <p:attrNameLst>
                                          <p:attrName>style.visibility</p:attrName>
                                        </p:attrNameLst>
                                      </p:cBhvr>
                                      <p:to>
                                        <p:strVal val="visible"/>
                                      </p:to>
                                    </p:set>
                                    <p:animEffect filter="fade" transition="in">
                                      <p:cBhvr>
                                        <p:cTn dur="1000"/>
                                        <p:tgtEl>
                                          <p:spTgt spid="1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41"/>
                                        </p:tgtEl>
                                        <p:attrNameLst>
                                          <p:attrName>style.visibility</p:attrName>
                                        </p:attrNameLst>
                                      </p:cBhvr>
                                      <p:to>
                                        <p:strVal val="visible"/>
                                      </p:to>
                                    </p:set>
                                    <p:anim calcmode="lin" valueType="num">
                                      <p:cBhvr additive="base">
                                        <p:cTn dur="1000"/>
                                        <p:tgtEl>
                                          <p:spTgt spid="16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641"/>
                                        </p:tgtEl>
                                        <p:attrNameLst>
                                          <p:attrName>ppt_x</p:attrName>
                                        </p:attrNameLst>
                                      </p:cBhvr>
                                      <p:tavLst>
                                        <p:tav fmla="" tm="0">
                                          <p:val>
                                            <p:strVal val="#ppt_x"/>
                                          </p:val>
                                        </p:tav>
                                        <p:tav fmla="" tm="100000">
                                          <p:val>
                                            <p:strVal val="#ppt_x-1"/>
                                          </p:val>
                                        </p:tav>
                                      </p:tavLst>
                                    </p:anim>
                                    <p:set>
                                      <p:cBhvr>
                                        <p:cTn dur="1" fill="hold">
                                          <p:stCondLst>
                                            <p:cond delay="1000"/>
                                          </p:stCondLst>
                                        </p:cTn>
                                        <p:tgtEl>
                                          <p:spTgt spid="164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99"/>
          <p:cNvSpPr/>
          <p:nvPr/>
        </p:nvSpPr>
        <p:spPr>
          <a:xfrm>
            <a:off x="78750" y="123175"/>
            <a:ext cx="8986500" cy="48939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99"/>
          <p:cNvSpPr txBox="1"/>
          <p:nvPr/>
        </p:nvSpPr>
        <p:spPr>
          <a:xfrm>
            <a:off x="296400" y="1463688"/>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Do</a:t>
            </a:r>
            <a:endParaRPr sz="4800">
              <a:latin typeface="Comic Sans MS"/>
              <a:ea typeface="Comic Sans MS"/>
              <a:cs typeface="Comic Sans MS"/>
              <a:sym typeface="Comic Sans MS"/>
            </a:endParaRPr>
          </a:p>
        </p:txBody>
      </p:sp>
      <p:sp>
        <p:nvSpPr>
          <p:cNvPr id="1648" name="Google Shape;1648;p99"/>
          <p:cNvSpPr txBox="1"/>
          <p:nvPr/>
        </p:nvSpPr>
        <p:spPr>
          <a:xfrm>
            <a:off x="286350" y="1615650"/>
            <a:ext cx="1509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/d//</a:t>
            </a:r>
            <a:r>
              <a:rPr b="1" lang="en-GB" sz="2400">
                <a:latin typeface="Comic Sans MS"/>
                <a:ea typeface="Comic Sans MS"/>
                <a:cs typeface="Comic Sans MS"/>
                <a:sym typeface="Comic Sans MS"/>
              </a:rPr>
              <a:t>oo</a:t>
            </a: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sp>
        <p:nvSpPr>
          <p:cNvPr id="1649" name="Google Shape;1649;p99"/>
          <p:cNvSpPr txBox="1"/>
          <p:nvPr/>
        </p:nvSpPr>
        <p:spPr>
          <a:xfrm>
            <a:off x="1924190" y="1463709"/>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a:t>
            </a:r>
            <a:endParaRPr sz="4800">
              <a:latin typeface="Comic Sans MS"/>
              <a:ea typeface="Comic Sans MS"/>
              <a:cs typeface="Comic Sans MS"/>
              <a:sym typeface="Comic Sans MS"/>
            </a:endParaRPr>
          </a:p>
        </p:txBody>
      </p:sp>
      <p:sp>
        <p:nvSpPr>
          <p:cNvPr id="1650" name="Google Shape;1650;p99"/>
          <p:cNvSpPr txBox="1"/>
          <p:nvPr/>
        </p:nvSpPr>
        <p:spPr>
          <a:xfrm>
            <a:off x="1916849" y="1615650"/>
            <a:ext cx="1509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/ue/</a:t>
            </a:r>
            <a:endParaRPr sz="2400">
              <a:latin typeface="Comic Sans MS"/>
              <a:ea typeface="Comic Sans MS"/>
              <a:cs typeface="Comic Sans MS"/>
              <a:sym typeface="Comic Sans MS"/>
            </a:endParaRPr>
          </a:p>
        </p:txBody>
      </p:sp>
      <p:pic>
        <p:nvPicPr>
          <p:cNvPr id="1651" name="Google Shape;1651;p99"/>
          <p:cNvPicPr preferRelativeResize="0"/>
          <p:nvPr/>
        </p:nvPicPr>
        <p:blipFill>
          <a:blip r:embed="rId3">
            <a:alphaModFix/>
          </a:blip>
          <a:stretch>
            <a:fillRect/>
          </a:stretch>
        </p:blipFill>
        <p:spPr>
          <a:xfrm>
            <a:off x="0" y="0"/>
            <a:ext cx="1378626" cy="1207500"/>
          </a:xfrm>
          <a:prstGeom prst="rect">
            <a:avLst/>
          </a:prstGeom>
          <a:noFill/>
          <a:ln>
            <a:noFill/>
          </a:ln>
        </p:spPr>
      </p:pic>
      <p:sp>
        <p:nvSpPr>
          <p:cNvPr id="1652" name="Google Shape;1652;p99"/>
          <p:cNvSpPr txBox="1"/>
          <p:nvPr/>
        </p:nvSpPr>
        <p:spPr>
          <a:xfrm>
            <a:off x="285225" y="329525"/>
            <a:ext cx="7347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do</a:t>
            </a:r>
            <a:endParaRPr sz="3000">
              <a:latin typeface="Comic Sans MS"/>
              <a:ea typeface="Comic Sans MS"/>
              <a:cs typeface="Comic Sans MS"/>
              <a:sym typeface="Comic Sans MS"/>
            </a:endParaRPr>
          </a:p>
        </p:txBody>
      </p:sp>
      <p:sp>
        <p:nvSpPr>
          <p:cNvPr id="1653" name="Google Shape;1653;p99"/>
          <p:cNvSpPr/>
          <p:nvPr/>
        </p:nvSpPr>
        <p:spPr>
          <a:xfrm>
            <a:off x="1654100" y="225450"/>
            <a:ext cx="3955500" cy="7566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654" name="Google Shape;1654;p99"/>
          <p:cNvSpPr txBox="1"/>
          <p:nvPr/>
        </p:nvSpPr>
        <p:spPr>
          <a:xfrm>
            <a:off x="1864002" y="384950"/>
            <a:ext cx="853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do</a:t>
            </a:r>
            <a:endParaRPr sz="3600">
              <a:latin typeface="Comic Sans MS"/>
              <a:ea typeface="Comic Sans MS"/>
              <a:cs typeface="Comic Sans MS"/>
              <a:sym typeface="Comic Sans MS"/>
            </a:endParaRPr>
          </a:p>
        </p:txBody>
      </p:sp>
      <p:sp>
        <p:nvSpPr>
          <p:cNvPr id="1655" name="Google Shape;1655;p99"/>
          <p:cNvSpPr txBox="1"/>
          <p:nvPr/>
        </p:nvSpPr>
        <p:spPr>
          <a:xfrm>
            <a:off x="3506549" y="384957"/>
            <a:ext cx="19686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/d//</a:t>
            </a:r>
            <a:r>
              <a:rPr b="1" lang="en-GB" sz="3600">
                <a:latin typeface="Comic Sans MS"/>
                <a:ea typeface="Comic Sans MS"/>
                <a:cs typeface="Comic Sans MS"/>
                <a:sym typeface="Comic Sans MS"/>
              </a:rPr>
              <a:t>oo</a:t>
            </a: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656" name="Google Shape;1656;p99"/>
          <p:cNvSpPr txBox="1"/>
          <p:nvPr/>
        </p:nvSpPr>
        <p:spPr>
          <a:xfrm>
            <a:off x="2807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657" name="Google Shape;1657;p99"/>
          <p:cNvSpPr txBox="1"/>
          <p:nvPr/>
        </p:nvSpPr>
        <p:spPr>
          <a:xfrm>
            <a:off x="3552000" y="1463675"/>
            <a:ext cx="2097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like</a:t>
            </a:r>
            <a:endParaRPr sz="4800">
              <a:latin typeface="Comic Sans MS"/>
              <a:ea typeface="Comic Sans MS"/>
              <a:cs typeface="Comic Sans MS"/>
              <a:sym typeface="Comic Sans MS"/>
            </a:endParaRPr>
          </a:p>
        </p:txBody>
      </p:sp>
      <p:pic>
        <p:nvPicPr>
          <p:cNvPr id="1658" name="Google Shape;1658;p99"/>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1659" name="Google Shape;1659;p99"/>
          <p:cNvSpPr txBox="1"/>
          <p:nvPr/>
        </p:nvSpPr>
        <p:spPr>
          <a:xfrm>
            <a:off x="3547350" y="1615658"/>
            <a:ext cx="6372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/l/</a:t>
            </a:r>
            <a:endParaRPr sz="2400">
              <a:latin typeface="Comic Sans MS"/>
              <a:ea typeface="Comic Sans MS"/>
              <a:cs typeface="Comic Sans MS"/>
              <a:sym typeface="Comic Sans MS"/>
            </a:endParaRPr>
          </a:p>
        </p:txBody>
      </p:sp>
      <p:sp>
        <p:nvSpPr>
          <p:cNvPr id="1660" name="Google Shape;1660;p99"/>
          <p:cNvSpPr txBox="1"/>
          <p:nvPr/>
        </p:nvSpPr>
        <p:spPr>
          <a:xfrm>
            <a:off x="4184712" y="1615650"/>
            <a:ext cx="747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/ie/</a:t>
            </a:r>
            <a:endParaRPr sz="2400">
              <a:latin typeface="Comic Sans MS"/>
              <a:ea typeface="Comic Sans MS"/>
              <a:cs typeface="Comic Sans MS"/>
              <a:sym typeface="Comic Sans MS"/>
            </a:endParaRPr>
          </a:p>
        </p:txBody>
      </p:sp>
      <p:sp>
        <p:nvSpPr>
          <p:cNvPr id="1661" name="Google Shape;1661;p99"/>
          <p:cNvSpPr txBox="1"/>
          <p:nvPr/>
        </p:nvSpPr>
        <p:spPr>
          <a:xfrm>
            <a:off x="4897407" y="1615650"/>
            <a:ext cx="747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/k/</a:t>
            </a:r>
            <a:endParaRPr sz="2400">
              <a:latin typeface="Comic Sans MS"/>
              <a:ea typeface="Comic Sans MS"/>
              <a:cs typeface="Comic Sans MS"/>
              <a:sym typeface="Comic Sans MS"/>
            </a:endParaRPr>
          </a:p>
        </p:txBody>
      </p:sp>
      <p:sp>
        <p:nvSpPr>
          <p:cNvPr id="1662" name="Google Shape;1662;p99"/>
          <p:cNvSpPr txBox="1"/>
          <p:nvPr/>
        </p:nvSpPr>
        <p:spPr>
          <a:xfrm>
            <a:off x="5767800" y="1463675"/>
            <a:ext cx="2097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worms</a:t>
            </a:r>
            <a:r>
              <a:rPr lang="en-GB" sz="4000">
                <a:latin typeface="Comic Sans MS"/>
                <a:ea typeface="Comic Sans MS"/>
                <a:cs typeface="Comic Sans MS"/>
                <a:sym typeface="Comic Sans MS"/>
              </a:rPr>
              <a:t>?</a:t>
            </a:r>
            <a:endParaRPr sz="4000">
              <a:latin typeface="Comic Sans MS"/>
              <a:ea typeface="Comic Sans MS"/>
              <a:cs typeface="Comic Sans MS"/>
              <a:sym typeface="Comic Sans MS"/>
            </a:endParaRPr>
          </a:p>
        </p:txBody>
      </p:sp>
      <p:sp>
        <p:nvSpPr>
          <p:cNvPr id="1663" name="Google Shape;1663;p99"/>
          <p:cNvSpPr txBox="1"/>
          <p:nvPr/>
        </p:nvSpPr>
        <p:spPr>
          <a:xfrm>
            <a:off x="5767800" y="1618338"/>
            <a:ext cx="3154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/w/ /er/ /m/ /z/</a:t>
            </a:r>
            <a:endParaRPr sz="2400">
              <a:latin typeface="Comic Sans MS"/>
              <a:ea typeface="Comic Sans MS"/>
              <a:cs typeface="Comic Sans MS"/>
              <a:sym typeface="Comic Sans MS"/>
            </a:endParaRPr>
          </a:p>
        </p:txBody>
      </p:sp>
      <p:pic>
        <p:nvPicPr>
          <p:cNvPr id="1664" name="Google Shape;1664;p99"/>
          <p:cNvPicPr preferRelativeResize="0"/>
          <p:nvPr/>
        </p:nvPicPr>
        <p:blipFill>
          <a:blip r:embed="rId5">
            <a:alphaModFix/>
          </a:blip>
          <a:stretch>
            <a:fillRect/>
          </a:stretch>
        </p:blipFill>
        <p:spPr>
          <a:xfrm>
            <a:off x="7961778" y="492425"/>
            <a:ext cx="900796" cy="898200"/>
          </a:xfrm>
          <a:prstGeom prst="rect">
            <a:avLst/>
          </a:prstGeom>
          <a:noFill/>
          <a:ln>
            <a:noFill/>
          </a:ln>
        </p:spPr>
      </p:pic>
      <p:pic>
        <p:nvPicPr>
          <p:cNvPr id="1665" name="Google Shape;1665;p99"/>
          <p:cNvPicPr preferRelativeResize="0"/>
          <p:nvPr/>
        </p:nvPicPr>
        <p:blipFill>
          <a:blip r:embed="rId6">
            <a:alphaModFix/>
          </a:blip>
          <a:stretch>
            <a:fillRect/>
          </a:stretch>
        </p:blipFill>
        <p:spPr>
          <a:xfrm flipH="1">
            <a:off x="7987226" y="1463700"/>
            <a:ext cx="900799" cy="120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7"/>
                                        </p:tgtEl>
                                        <p:attrNameLst>
                                          <p:attrName>style.visibility</p:attrName>
                                        </p:attrNameLst>
                                      </p:cBhvr>
                                      <p:to>
                                        <p:strVal val="visible"/>
                                      </p:to>
                                    </p:set>
                                    <p:animEffect filter="fade" transition="in">
                                      <p:cBhvr>
                                        <p:cTn dur="1000"/>
                                        <p:tgtEl>
                                          <p:spTgt spid="16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48"/>
                                        </p:tgtEl>
                                        <p:attrNameLst>
                                          <p:attrName>style.visibility</p:attrName>
                                        </p:attrNameLst>
                                      </p:cBhvr>
                                      <p:to>
                                        <p:strVal val="visible"/>
                                      </p:to>
                                    </p:set>
                                    <p:anim calcmode="lin" valueType="num">
                                      <p:cBhvr additive="base">
                                        <p:cTn dur="1000"/>
                                        <p:tgtEl>
                                          <p:spTgt spid="164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648"/>
                                        </p:tgtEl>
                                        <p:attrNameLst>
                                          <p:attrName>ppt_x</p:attrName>
                                        </p:attrNameLst>
                                      </p:cBhvr>
                                      <p:tavLst>
                                        <p:tav fmla="" tm="0">
                                          <p:val>
                                            <p:strVal val="#ppt_x"/>
                                          </p:val>
                                        </p:tav>
                                        <p:tav fmla="" tm="100000">
                                          <p:val>
                                            <p:strVal val="#ppt_x-1"/>
                                          </p:val>
                                        </p:tav>
                                      </p:tavLst>
                                    </p:anim>
                                    <p:set>
                                      <p:cBhvr>
                                        <p:cTn dur="1" fill="hold">
                                          <p:stCondLst>
                                            <p:cond delay="1000"/>
                                          </p:stCondLst>
                                        </p:cTn>
                                        <p:tgtEl>
                                          <p:spTgt spid="16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9"/>
                                        </p:tgtEl>
                                        <p:attrNameLst>
                                          <p:attrName>style.visibility</p:attrName>
                                        </p:attrNameLst>
                                      </p:cBhvr>
                                      <p:to>
                                        <p:strVal val="visible"/>
                                      </p:to>
                                    </p:set>
                                    <p:animEffect filter="fade" transition="in">
                                      <p:cBhvr>
                                        <p:cTn dur="1000"/>
                                        <p:tgtEl>
                                          <p:spTgt spid="16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50"/>
                                        </p:tgtEl>
                                        <p:attrNameLst>
                                          <p:attrName>style.visibility</p:attrName>
                                        </p:attrNameLst>
                                      </p:cBhvr>
                                      <p:to>
                                        <p:strVal val="visible"/>
                                      </p:to>
                                    </p:set>
                                    <p:anim calcmode="lin" valueType="num">
                                      <p:cBhvr additive="base">
                                        <p:cTn dur="1000"/>
                                        <p:tgtEl>
                                          <p:spTgt spid="165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650"/>
                                        </p:tgtEl>
                                        <p:attrNameLst>
                                          <p:attrName>ppt_x</p:attrName>
                                        </p:attrNameLst>
                                      </p:cBhvr>
                                      <p:tavLst>
                                        <p:tav fmla="" tm="0">
                                          <p:val>
                                            <p:strVal val="#ppt_x"/>
                                          </p:val>
                                        </p:tav>
                                        <p:tav fmla="" tm="100000">
                                          <p:val>
                                            <p:strVal val="#ppt_x-1"/>
                                          </p:val>
                                        </p:tav>
                                      </p:tavLst>
                                    </p:anim>
                                    <p:set>
                                      <p:cBhvr>
                                        <p:cTn dur="1" fill="hold">
                                          <p:stCondLst>
                                            <p:cond delay="1000"/>
                                          </p:stCondLst>
                                        </p:cTn>
                                        <p:tgtEl>
                                          <p:spTgt spid="16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7"/>
                                        </p:tgtEl>
                                        <p:attrNameLst>
                                          <p:attrName>style.visibility</p:attrName>
                                        </p:attrNameLst>
                                      </p:cBhvr>
                                      <p:to>
                                        <p:strVal val="visible"/>
                                      </p:to>
                                    </p:set>
                                    <p:animEffect filter="fade" transition="in">
                                      <p:cBhvr>
                                        <p:cTn dur="1000"/>
                                        <p:tgtEl>
                                          <p:spTgt spid="16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59"/>
                                        </p:tgtEl>
                                        <p:attrNameLst>
                                          <p:attrName>style.visibility</p:attrName>
                                        </p:attrNameLst>
                                      </p:cBhvr>
                                      <p:to>
                                        <p:strVal val="visible"/>
                                      </p:to>
                                    </p:set>
                                    <p:anim calcmode="lin" valueType="num">
                                      <p:cBhvr additive="base">
                                        <p:cTn dur="1000"/>
                                        <p:tgtEl>
                                          <p:spTgt spid="165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660"/>
                                        </p:tgtEl>
                                        <p:attrNameLst>
                                          <p:attrName>style.visibility</p:attrName>
                                        </p:attrNameLst>
                                      </p:cBhvr>
                                      <p:to>
                                        <p:strVal val="visible"/>
                                      </p:to>
                                    </p:set>
                                    <p:anim calcmode="lin" valueType="num">
                                      <p:cBhvr additive="base">
                                        <p:cTn dur="1000"/>
                                        <p:tgtEl>
                                          <p:spTgt spid="166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61"/>
                                        </p:tgtEl>
                                        <p:attrNameLst>
                                          <p:attrName>style.visibility</p:attrName>
                                        </p:attrNameLst>
                                      </p:cBhvr>
                                      <p:to>
                                        <p:strVal val="visible"/>
                                      </p:to>
                                    </p:set>
                                    <p:anim calcmode="lin" valueType="num">
                                      <p:cBhvr additive="base">
                                        <p:cTn dur="1000"/>
                                        <p:tgtEl>
                                          <p:spTgt spid="166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659"/>
                                        </p:tgtEl>
                                        <p:attrNameLst>
                                          <p:attrName>ppt_x</p:attrName>
                                        </p:attrNameLst>
                                      </p:cBhvr>
                                      <p:tavLst>
                                        <p:tav fmla="" tm="0">
                                          <p:val>
                                            <p:strVal val="#ppt_x"/>
                                          </p:val>
                                        </p:tav>
                                        <p:tav fmla="" tm="100000">
                                          <p:val>
                                            <p:strVal val="#ppt_x-1"/>
                                          </p:val>
                                        </p:tav>
                                      </p:tavLst>
                                    </p:anim>
                                    <p:set>
                                      <p:cBhvr>
                                        <p:cTn dur="1" fill="hold">
                                          <p:stCondLst>
                                            <p:cond delay="1000"/>
                                          </p:stCondLst>
                                        </p:cTn>
                                        <p:tgtEl>
                                          <p:spTgt spid="1659"/>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1660"/>
                                        </p:tgtEl>
                                        <p:attrNameLst>
                                          <p:attrName>ppt_x</p:attrName>
                                        </p:attrNameLst>
                                      </p:cBhvr>
                                      <p:tavLst>
                                        <p:tav fmla="" tm="0">
                                          <p:val>
                                            <p:strVal val="#ppt_x"/>
                                          </p:val>
                                        </p:tav>
                                        <p:tav fmla="" tm="100000">
                                          <p:val>
                                            <p:strVal val="#ppt_x-1"/>
                                          </p:val>
                                        </p:tav>
                                      </p:tavLst>
                                    </p:anim>
                                    <p:set>
                                      <p:cBhvr>
                                        <p:cTn dur="1" fill="hold">
                                          <p:stCondLst>
                                            <p:cond delay="1000"/>
                                          </p:stCondLst>
                                        </p:cTn>
                                        <p:tgtEl>
                                          <p:spTgt spid="1660"/>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1661"/>
                                        </p:tgtEl>
                                        <p:attrNameLst>
                                          <p:attrName>ppt_x</p:attrName>
                                        </p:attrNameLst>
                                      </p:cBhvr>
                                      <p:tavLst>
                                        <p:tav fmla="" tm="0">
                                          <p:val>
                                            <p:strVal val="#ppt_x"/>
                                          </p:val>
                                        </p:tav>
                                        <p:tav fmla="" tm="100000">
                                          <p:val>
                                            <p:strVal val="#ppt_x-1"/>
                                          </p:val>
                                        </p:tav>
                                      </p:tavLst>
                                    </p:anim>
                                    <p:set>
                                      <p:cBhvr>
                                        <p:cTn dur="1" fill="hold">
                                          <p:stCondLst>
                                            <p:cond delay="1000"/>
                                          </p:stCondLst>
                                        </p:cTn>
                                        <p:tgtEl>
                                          <p:spTgt spid="16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2"/>
                                        </p:tgtEl>
                                        <p:attrNameLst>
                                          <p:attrName>style.visibility</p:attrName>
                                        </p:attrNameLst>
                                      </p:cBhvr>
                                      <p:to>
                                        <p:strVal val="visible"/>
                                      </p:to>
                                    </p:set>
                                    <p:animEffect filter="fade" transition="in">
                                      <p:cBhvr>
                                        <p:cTn dur="1000"/>
                                        <p:tgtEl>
                                          <p:spTgt spid="1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63"/>
                                        </p:tgtEl>
                                        <p:attrNameLst>
                                          <p:attrName>style.visibility</p:attrName>
                                        </p:attrNameLst>
                                      </p:cBhvr>
                                      <p:to>
                                        <p:strVal val="visible"/>
                                      </p:to>
                                    </p:set>
                                    <p:anim calcmode="lin" valueType="num">
                                      <p:cBhvr additive="base">
                                        <p:cTn dur="1000"/>
                                        <p:tgtEl>
                                          <p:spTgt spid="166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663"/>
                                        </p:tgtEl>
                                        <p:attrNameLst>
                                          <p:attrName>ppt_x</p:attrName>
                                        </p:attrNameLst>
                                      </p:cBhvr>
                                      <p:tavLst>
                                        <p:tav fmla="" tm="0">
                                          <p:val>
                                            <p:strVal val="#ppt_x"/>
                                          </p:val>
                                        </p:tav>
                                        <p:tav fmla="" tm="100000">
                                          <p:val>
                                            <p:strVal val="#ppt_x-1"/>
                                          </p:val>
                                        </p:tav>
                                      </p:tavLst>
                                    </p:anim>
                                    <p:set>
                                      <p:cBhvr>
                                        <p:cTn dur="1" fill="hold">
                                          <p:stCondLst>
                                            <p:cond delay="1000"/>
                                          </p:stCondLst>
                                        </p:cTn>
                                        <p:tgtEl>
                                          <p:spTgt spid="16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5"/>
                                        </p:tgtEl>
                                        <p:attrNameLst>
                                          <p:attrName>style.visibility</p:attrName>
                                        </p:attrNameLst>
                                      </p:cBhvr>
                                      <p:to>
                                        <p:strVal val="visible"/>
                                      </p:to>
                                    </p:set>
                                    <p:animEffect filter="fade" transition="in">
                                      <p:cBhvr>
                                        <p:cTn dur="1000"/>
                                        <p:tgtEl>
                                          <p:spTgt spid="1665"/>
                                        </p:tgtEl>
                                      </p:cBhvr>
                                    </p:animEffect>
                                  </p:childTnLst>
                                </p:cTn>
                              </p:par>
                              <p:par>
                                <p:cTn fill="hold" nodeType="withEffect" presetClass="entr" presetID="10" presetSubtype="0">
                                  <p:stCondLst>
                                    <p:cond delay="0"/>
                                  </p:stCondLst>
                                  <p:childTnLst>
                                    <p:set>
                                      <p:cBhvr>
                                        <p:cTn dur="1" fill="hold">
                                          <p:stCondLst>
                                            <p:cond delay="0"/>
                                          </p:stCondLst>
                                        </p:cTn>
                                        <p:tgtEl>
                                          <p:spTgt spid="1664"/>
                                        </p:tgtEl>
                                        <p:attrNameLst>
                                          <p:attrName>style.visibility</p:attrName>
                                        </p:attrNameLst>
                                      </p:cBhvr>
                                      <p:to>
                                        <p:strVal val="visible"/>
                                      </p:to>
                                    </p:set>
                                    <p:animEffect filter="fade" transition="in">
                                      <p:cBhvr>
                                        <p:cTn dur="1000"/>
                                        <p:tgtEl>
                                          <p:spTgt spid="16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100"/>
          <p:cNvSpPr/>
          <p:nvPr/>
        </p:nvSpPr>
        <p:spPr>
          <a:xfrm>
            <a:off x="78750" y="123175"/>
            <a:ext cx="8986500" cy="4893900"/>
          </a:xfrm>
          <a:prstGeom prst="roundRect">
            <a:avLst>
              <a:gd fmla="val 16667"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00"/>
          <p:cNvSpPr txBox="1"/>
          <p:nvPr/>
        </p:nvSpPr>
        <p:spPr>
          <a:xfrm>
            <a:off x="296400" y="1463688"/>
            <a:ext cx="14982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Do</a:t>
            </a:r>
            <a:endParaRPr sz="4800">
              <a:latin typeface="Comic Sans MS"/>
              <a:ea typeface="Comic Sans MS"/>
              <a:cs typeface="Comic Sans MS"/>
              <a:sym typeface="Comic Sans MS"/>
            </a:endParaRPr>
          </a:p>
        </p:txBody>
      </p:sp>
      <p:sp>
        <p:nvSpPr>
          <p:cNvPr id="1672" name="Google Shape;1672;p100"/>
          <p:cNvSpPr txBox="1"/>
          <p:nvPr/>
        </p:nvSpPr>
        <p:spPr>
          <a:xfrm>
            <a:off x="1912105" y="1463709"/>
            <a:ext cx="14982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a:t>
            </a:r>
            <a:endParaRPr sz="4800">
              <a:latin typeface="Comic Sans MS"/>
              <a:ea typeface="Comic Sans MS"/>
              <a:cs typeface="Comic Sans MS"/>
              <a:sym typeface="Comic Sans MS"/>
            </a:endParaRPr>
          </a:p>
        </p:txBody>
      </p:sp>
      <p:pic>
        <p:nvPicPr>
          <p:cNvPr id="1673" name="Google Shape;1673;p100"/>
          <p:cNvPicPr preferRelativeResize="0"/>
          <p:nvPr/>
        </p:nvPicPr>
        <p:blipFill>
          <a:blip r:embed="rId3">
            <a:alphaModFix/>
          </a:blip>
          <a:stretch>
            <a:fillRect/>
          </a:stretch>
        </p:blipFill>
        <p:spPr>
          <a:xfrm>
            <a:off x="0" y="0"/>
            <a:ext cx="1378626" cy="1207500"/>
          </a:xfrm>
          <a:prstGeom prst="rect">
            <a:avLst/>
          </a:prstGeom>
          <a:noFill/>
          <a:ln>
            <a:noFill/>
          </a:ln>
        </p:spPr>
      </p:pic>
      <p:sp>
        <p:nvSpPr>
          <p:cNvPr id="1674" name="Google Shape;1674;p100"/>
          <p:cNvSpPr txBox="1"/>
          <p:nvPr/>
        </p:nvSpPr>
        <p:spPr>
          <a:xfrm>
            <a:off x="285225" y="329525"/>
            <a:ext cx="7347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do</a:t>
            </a:r>
            <a:endParaRPr sz="3000">
              <a:latin typeface="Comic Sans MS"/>
              <a:ea typeface="Comic Sans MS"/>
              <a:cs typeface="Comic Sans MS"/>
              <a:sym typeface="Comic Sans MS"/>
            </a:endParaRPr>
          </a:p>
        </p:txBody>
      </p:sp>
      <p:sp>
        <p:nvSpPr>
          <p:cNvPr id="1675" name="Google Shape;1675;p100"/>
          <p:cNvSpPr/>
          <p:nvPr/>
        </p:nvSpPr>
        <p:spPr>
          <a:xfrm>
            <a:off x="1654100" y="225450"/>
            <a:ext cx="3955500" cy="7566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676" name="Google Shape;1676;p100"/>
          <p:cNvSpPr txBox="1"/>
          <p:nvPr/>
        </p:nvSpPr>
        <p:spPr>
          <a:xfrm>
            <a:off x="1864002" y="384950"/>
            <a:ext cx="853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do</a:t>
            </a:r>
            <a:endParaRPr sz="3600">
              <a:latin typeface="Comic Sans MS"/>
              <a:ea typeface="Comic Sans MS"/>
              <a:cs typeface="Comic Sans MS"/>
              <a:sym typeface="Comic Sans MS"/>
            </a:endParaRPr>
          </a:p>
        </p:txBody>
      </p:sp>
      <p:sp>
        <p:nvSpPr>
          <p:cNvPr id="1677" name="Google Shape;1677;p100"/>
          <p:cNvSpPr txBox="1"/>
          <p:nvPr/>
        </p:nvSpPr>
        <p:spPr>
          <a:xfrm>
            <a:off x="3506549" y="384957"/>
            <a:ext cx="19686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/d//</a:t>
            </a:r>
            <a:r>
              <a:rPr b="1" lang="en-GB" sz="3600">
                <a:latin typeface="Comic Sans MS"/>
                <a:ea typeface="Comic Sans MS"/>
                <a:cs typeface="Comic Sans MS"/>
                <a:sym typeface="Comic Sans MS"/>
              </a:rPr>
              <a:t>oo</a:t>
            </a: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678" name="Google Shape;1678;p100"/>
          <p:cNvSpPr txBox="1"/>
          <p:nvPr/>
        </p:nvSpPr>
        <p:spPr>
          <a:xfrm>
            <a:off x="2807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679" name="Google Shape;1679;p100"/>
          <p:cNvSpPr txBox="1"/>
          <p:nvPr/>
        </p:nvSpPr>
        <p:spPr>
          <a:xfrm>
            <a:off x="3527827" y="1463675"/>
            <a:ext cx="14982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like</a:t>
            </a:r>
            <a:endParaRPr sz="4800">
              <a:latin typeface="Comic Sans MS"/>
              <a:ea typeface="Comic Sans MS"/>
              <a:cs typeface="Comic Sans MS"/>
              <a:sym typeface="Comic Sans MS"/>
            </a:endParaRPr>
          </a:p>
        </p:txBody>
      </p:sp>
      <p:pic>
        <p:nvPicPr>
          <p:cNvPr id="1680" name="Google Shape;1680;p100"/>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1681" name="Google Shape;1681;p100"/>
          <p:cNvSpPr txBox="1"/>
          <p:nvPr/>
        </p:nvSpPr>
        <p:spPr>
          <a:xfrm>
            <a:off x="5143550" y="1463675"/>
            <a:ext cx="2097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worms?</a:t>
            </a:r>
            <a:endParaRPr sz="4000">
              <a:latin typeface="Comic Sans MS"/>
              <a:ea typeface="Comic Sans MS"/>
              <a:cs typeface="Comic Sans MS"/>
              <a:sym typeface="Comic Sans MS"/>
            </a:endParaRPr>
          </a:p>
        </p:txBody>
      </p:sp>
      <p:pic>
        <p:nvPicPr>
          <p:cNvPr id="1682" name="Google Shape;1682;p100"/>
          <p:cNvPicPr preferRelativeResize="0"/>
          <p:nvPr/>
        </p:nvPicPr>
        <p:blipFill>
          <a:blip r:embed="rId5">
            <a:alphaModFix/>
          </a:blip>
          <a:stretch>
            <a:fillRect/>
          </a:stretch>
        </p:blipFill>
        <p:spPr>
          <a:xfrm>
            <a:off x="7358378" y="480775"/>
            <a:ext cx="900796" cy="898200"/>
          </a:xfrm>
          <a:prstGeom prst="rect">
            <a:avLst/>
          </a:prstGeom>
          <a:noFill/>
          <a:ln>
            <a:noFill/>
          </a:ln>
        </p:spPr>
      </p:pic>
      <p:pic>
        <p:nvPicPr>
          <p:cNvPr id="1683" name="Google Shape;1683;p100"/>
          <p:cNvPicPr preferRelativeResize="0"/>
          <p:nvPr/>
        </p:nvPicPr>
        <p:blipFill>
          <a:blip r:embed="rId6">
            <a:alphaModFix/>
          </a:blip>
          <a:stretch>
            <a:fillRect/>
          </a:stretch>
        </p:blipFill>
        <p:spPr>
          <a:xfrm flipH="1">
            <a:off x="7358376" y="1463700"/>
            <a:ext cx="900799" cy="1207500"/>
          </a:xfrm>
          <a:prstGeom prst="rect">
            <a:avLst/>
          </a:prstGeom>
          <a:noFill/>
          <a:ln>
            <a:noFill/>
          </a:ln>
        </p:spPr>
      </p:pic>
      <p:sp>
        <p:nvSpPr>
          <p:cNvPr id="1684" name="Google Shape;1684;p100"/>
          <p:cNvSpPr txBox="1"/>
          <p:nvPr/>
        </p:nvSpPr>
        <p:spPr>
          <a:xfrm>
            <a:off x="291275" y="2750900"/>
            <a:ext cx="14982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No</a:t>
            </a:r>
            <a:endParaRPr sz="3600">
              <a:latin typeface="Comic Sans MS"/>
              <a:ea typeface="Comic Sans MS"/>
              <a:cs typeface="Comic Sans MS"/>
              <a:sym typeface="Comic Sans MS"/>
            </a:endParaRPr>
          </a:p>
        </p:txBody>
      </p:sp>
      <p:sp>
        <p:nvSpPr>
          <p:cNvPr id="1685" name="Google Shape;1685;p100"/>
          <p:cNvSpPr txBox="1"/>
          <p:nvPr/>
        </p:nvSpPr>
        <p:spPr>
          <a:xfrm>
            <a:off x="3532925" y="2750900"/>
            <a:ext cx="14982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do</a:t>
            </a:r>
            <a:endParaRPr sz="3600">
              <a:latin typeface="Comic Sans MS"/>
              <a:ea typeface="Comic Sans MS"/>
              <a:cs typeface="Comic Sans MS"/>
              <a:sym typeface="Comic Sans MS"/>
            </a:endParaRPr>
          </a:p>
        </p:txBody>
      </p:sp>
      <p:sp>
        <p:nvSpPr>
          <p:cNvPr id="1686" name="Google Shape;1686;p100"/>
          <p:cNvSpPr txBox="1"/>
          <p:nvPr/>
        </p:nvSpPr>
        <p:spPr>
          <a:xfrm>
            <a:off x="1912100" y="2778825"/>
            <a:ext cx="14982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I</a:t>
            </a:r>
            <a:endParaRPr sz="3600">
              <a:latin typeface="Comic Sans MS"/>
              <a:ea typeface="Comic Sans MS"/>
              <a:cs typeface="Comic Sans MS"/>
              <a:sym typeface="Comic Sans MS"/>
            </a:endParaRPr>
          </a:p>
        </p:txBody>
      </p:sp>
      <p:pic>
        <p:nvPicPr>
          <p:cNvPr id="1687" name="Google Shape;1687;p100"/>
          <p:cNvPicPr preferRelativeResize="0"/>
          <p:nvPr/>
        </p:nvPicPr>
        <p:blipFill rotWithShape="1">
          <a:blip r:embed="rId7">
            <a:alphaModFix/>
          </a:blip>
          <a:srcRect b="0" l="50000" r="0" t="0"/>
          <a:stretch/>
        </p:blipFill>
        <p:spPr>
          <a:xfrm>
            <a:off x="503225" y="4093950"/>
            <a:ext cx="1084539" cy="756600"/>
          </a:xfrm>
          <a:prstGeom prst="rect">
            <a:avLst/>
          </a:prstGeom>
          <a:noFill/>
          <a:ln>
            <a:noFill/>
          </a:ln>
        </p:spPr>
      </p:pic>
      <p:pic>
        <p:nvPicPr>
          <p:cNvPr id="1688" name="Google Shape;1688;p100"/>
          <p:cNvPicPr preferRelativeResize="0"/>
          <p:nvPr/>
        </p:nvPicPr>
        <p:blipFill>
          <a:blip r:embed="rId8">
            <a:alphaModFix/>
          </a:blip>
          <a:stretch>
            <a:fillRect/>
          </a:stretch>
        </p:blipFill>
        <p:spPr>
          <a:xfrm>
            <a:off x="2118937" y="4093950"/>
            <a:ext cx="1084537" cy="756600"/>
          </a:xfrm>
          <a:prstGeom prst="rect">
            <a:avLst/>
          </a:prstGeom>
          <a:noFill/>
          <a:ln>
            <a:noFill/>
          </a:ln>
        </p:spPr>
      </p:pic>
      <p:sp>
        <p:nvSpPr>
          <p:cNvPr id="1689" name="Google Shape;1689;p100"/>
          <p:cNvSpPr txBox="1"/>
          <p:nvPr/>
        </p:nvSpPr>
        <p:spPr>
          <a:xfrm>
            <a:off x="290850" y="2905550"/>
            <a:ext cx="1509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/n//oa/</a:t>
            </a:r>
            <a:endParaRPr sz="2400">
              <a:latin typeface="Comic Sans MS"/>
              <a:ea typeface="Comic Sans MS"/>
              <a:cs typeface="Comic Sans MS"/>
              <a:sym typeface="Comic Sans MS"/>
            </a:endParaRPr>
          </a:p>
        </p:txBody>
      </p:sp>
      <p:sp>
        <p:nvSpPr>
          <p:cNvPr id="1690" name="Google Shape;1690;p100"/>
          <p:cNvSpPr txBox="1"/>
          <p:nvPr/>
        </p:nvSpPr>
        <p:spPr>
          <a:xfrm>
            <a:off x="1912101" y="2905550"/>
            <a:ext cx="14982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/ie/</a:t>
            </a:r>
            <a:endParaRPr sz="2400">
              <a:latin typeface="Comic Sans MS"/>
              <a:ea typeface="Comic Sans MS"/>
              <a:cs typeface="Comic Sans MS"/>
              <a:sym typeface="Comic Sans MS"/>
            </a:endParaRPr>
          </a:p>
        </p:txBody>
      </p:sp>
      <p:sp>
        <p:nvSpPr>
          <p:cNvPr id="1691" name="Google Shape;1691;p100"/>
          <p:cNvSpPr txBox="1"/>
          <p:nvPr/>
        </p:nvSpPr>
        <p:spPr>
          <a:xfrm>
            <a:off x="3555875" y="2905550"/>
            <a:ext cx="1470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/d//</a:t>
            </a:r>
            <a:r>
              <a:rPr b="1" lang="en-GB" sz="2400">
                <a:latin typeface="Comic Sans MS"/>
                <a:ea typeface="Comic Sans MS"/>
                <a:cs typeface="Comic Sans MS"/>
                <a:sym typeface="Comic Sans MS"/>
              </a:rPr>
              <a:t>oo</a:t>
            </a: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sp>
        <p:nvSpPr>
          <p:cNvPr id="1692" name="Google Shape;1692;p100"/>
          <p:cNvSpPr txBox="1"/>
          <p:nvPr/>
        </p:nvSpPr>
        <p:spPr>
          <a:xfrm>
            <a:off x="5153750" y="2750900"/>
            <a:ext cx="15690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not</a:t>
            </a:r>
            <a:endParaRPr sz="3600">
              <a:latin typeface="Comic Sans MS"/>
              <a:ea typeface="Comic Sans MS"/>
              <a:cs typeface="Comic Sans MS"/>
              <a:sym typeface="Comic Sans MS"/>
            </a:endParaRPr>
          </a:p>
        </p:txBody>
      </p:sp>
      <p:sp>
        <p:nvSpPr>
          <p:cNvPr id="1693" name="Google Shape;1693;p100"/>
          <p:cNvSpPr txBox="1"/>
          <p:nvPr/>
        </p:nvSpPr>
        <p:spPr>
          <a:xfrm>
            <a:off x="5153750" y="2905550"/>
            <a:ext cx="1569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200">
                <a:latin typeface="Comic Sans MS"/>
                <a:ea typeface="Comic Sans MS"/>
                <a:cs typeface="Comic Sans MS"/>
                <a:sym typeface="Comic Sans MS"/>
              </a:rPr>
              <a:t>/n//o//t/</a:t>
            </a:r>
            <a:endParaRPr sz="2200">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4"/>
                                        </p:tgtEl>
                                        <p:attrNameLst>
                                          <p:attrName>style.visibility</p:attrName>
                                        </p:attrNameLst>
                                      </p:cBhvr>
                                      <p:to>
                                        <p:strVal val="visible"/>
                                      </p:to>
                                    </p:set>
                                    <p:animEffect filter="fade" transition="in">
                                      <p:cBhvr>
                                        <p:cTn dur="1000"/>
                                        <p:tgtEl>
                                          <p:spTgt spid="16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89"/>
                                        </p:tgtEl>
                                        <p:attrNameLst>
                                          <p:attrName>style.visibility</p:attrName>
                                        </p:attrNameLst>
                                      </p:cBhvr>
                                      <p:to>
                                        <p:strVal val="visible"/>
                                      </p:to>
                                    </p:set>
                                    <p:anim calcmode="lin" valueType="num">
                                      <p:cBhvr additive="base">
                                        <p:cTn dur="1000"/>
                                        <p:tgtEl>
                                          <p:spTgt spid="168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689"/>
                                        </p:tgtEl>
                                        <p:attrNameLst>
                                          <p:attrName>ppt_x</p:attrName>
                                        </p:attrNameLst>
                                      </p:cBhvr>
                                      <p:tavLst>
                                        <p:tav fmla="" tm="0">
                                          <p:val>
                                            <p:strVal val="#ppt_x"/>
                                          </p:val>
                                        </p:tav>
                                        <p:tav fmla="" tm="100000">
                                          <p:val>
                                            <p:strVal val="#ppt_x-1"/>
                                          </p:val>
                                        </p:tav>
                                      </p:tavLst>
                                    </p:anim>
                                    <p:set>
                                      <p:cBhvr>
                                        <p:cTn dur="1" fill="hold">
                                          <p:stCondLst>
                                            <p:cond delay="1000"/>
                                          </p:stCondLst>
                                        </p:cTn>
                                        <p:tgtEl>
                                          <p:spTgt spid="168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7"/>
                                        </p:tgtEl>
                                        <p:attrNameLst>
                                          <p:attrName>style.visibility</p:attrName>
                                        </p:attrNameLst>
                                      </p:cBhvr>
                                      <p:to>
                                        <p:strVal val="visible"/>
                                      </p:to>
                                    </p:set>
                                    <p:animEffect filter="fade" transition="in">
                                      <p:cBhvr>
                                        <p:cTn dur="1000"/>
                                        <p:tgtEl>
                                          <p:spTgt spid="16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6"/>
                                        </p:tgtEl>
                                        <p:attrNameLst>
                                          <p:attrName>style.visibility</p:attrName>
                                        </p:attrNameLst>
                                      </p:cBhvr>
                                      <p:to>
                                        <p:strVal val="visible"/>
                                      </p:to>
                                    </p:set>
                                    <p:animEffect filter="fade" transition="in">
                                      <p:cBhvr>
                                        <p:cTn dur="1000"/>
                                        <p:tgtEl>
                                          <p:spTgt spid="16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90"/>
                                        </p:tgtEl>
                                        <p:attrNameLst>
                                          <p:attrName>style.visibility</p:attrName>
                                        </p:attrNameLst>
                                      </p:cBhvr>
                                      <p:to>
                                        <p:strVal val="visible"/>
                                      </p:to>
                                    </p:set>
                                    <p:anim calcmode="lin" valueType="num">
                                      <p:cBhvr additive="base">
                                        <p:cTn dur="1000"/>
                                        <p:tgtEl>
                                          <p:spTgt spid="16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690"/>
                                        </p:tgtEl>
                                        <p:attrNameLst>
                                          <p:attrName>ppt_x</p:attrName>
                                        </p:attrNameLst>
                                      </p:cBhvr>
                                      <p:tavLst>
                                        <p:tav fmla="" tm="0">
                                          <p:val>
                                            <p:strVal val="#ppt_x"/>
                                          </p:val>
                                        </p:tav>
                                        <p:tav fmla="" tm="100000">
                                          <p:val>
                                            <p:strVal val="#ppt_x-1"/>
                                          </p:val>
                                        </p:tav>
                                      </p:tavLst>
                                    </p:anim>
                                    <p:set>
                                      <p:cBhvr>
                                        <p:cTn dur="1" fill="hold">
                                          <p:stCondLst>
                                            <p:cond delay="1000"/>
                                          </p:stCondLst>
                                        </p:cTn>
                                        <p:tgtEl>
                                          <p:spTgt spid="16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gtEl>
                                        <p:attrNameLst>
                                          <p:attrName>style.visibility</p:attrName>
                                        </p:attrNameLst>
                                      </p:cBhvr>
                                      <p:to>
                                        <p:strVal val="visible"/>
                                      </p:to>
                                    </p:set>
                                    <p:animEffect filter="fade" transition="in">
                                      <p:cBhvr>
                                        <p:cTn dur="1000"/>
                                        <p:tgtEl>
                                          <p:spTgt spid="1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5"/>
                                        </p:tgtEl>
                                        <p:attrNameLst>
                                          <p:attrName>style.visibility</p:attrName>
                                        </p:attrNameLst>
                                      </p:cBhvr>
                                      <p:to>
                                        <p:strVal val="visible"/>
                                      </p:to>
                                    </p:set>
                                    <p:animEffect filter="fade" transition="in">
                                      <p:cBhvr>
                                        <p:cTn dur="1000"/>
                                        <p:tgtEl>
                                          <p:spTgt spid="16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91"/>
                                        </p:tgtEl>
                                        <p:attrNameLst>
                                          <p:attrName>style.visibility</p:attrName>
                                        </p:attrNameLst>
                                      </p:cBhvr>
                                      <p:to>
                                        <p:strVal val="visible"/>
                                      </p:to>
                                    </p:set>
                                    <p:anim calcmode="lin" valueType="num">
                                      <p:cBhvr additive="base">
                                        <p:cTn dur="1000"/>
                                        <p:tgtEl>
                                          <p:spTgt spid="169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691"/>
                                        </p:tgtEl>
                                        <p:attrNameLst>
                                          <p:attrName>ppt_x</p:attrName>
                                        </p:attrNameLst>
                                      </p:cBhvr>
                                      <p:tavLst>
                                        <p:tav fmla="" tm="0">
                                          <p:val>
                                            <p:strVal val="#ppt_x"/>
                                          </p:val>
                                        </p:tav>
                                        <p:tav fmla="" tm="100000">
                                          <p:val>
                                            <p:strVal val="#ppt_x-1"/>
                                          </p:val>
                                        </p:tav>
                                      </p:tavLst>
                                    </p:anim>
                                    <p:set>
                                      <p:cBhvr>
                                        <p:cTn dur="1" fill="hold">
                                          <p:stCondLst>
                                            <p:cond delay="1000"/>
                                          </p:stCondLst>
                                        </p:cTn>
                                        <p:tgtEl>
                                          <p:spTgt spid="16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2"/>
                                        </p:tgtEl>
                                        <p:attrNameLst>
                                          <p:attrName>style.visibility</p:attrName>
                                        </p:attrNameLst>
                                      </p:cBhvr>
                                      <p:to>
                                        <p:strVal val="visible"/>
                                      </p:to>
                                    </p:set>
                                    <p:animEffect filter="fade" transition="in">
                                      <p:cBhvr>
                                        <p:cTn dur="1000"/>
                                        <p:tgtEl>
                                          <p:spTgt spid="16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693"/>
                                        </p:tgtEl>
                                        <p:attrNameLst>
                                          <p:attrName>style.visibility</p:attrName>
                                        </p:attrNameLst>
                                      </p:cBhvr>
                                      <p:to>
                                        <p:strVal val="visible"/>
                                      </p:to>
                                    </p:set>
                                    <p:anim calcmode="lin" valueType="num">
                                      <p:cBhvr additive="base">
                                        <p:cTn dur="1000"/>
                                        <p:tgtEl>
                                          <p:spTgt spid="169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693"/>
                                        </p:tgtEl>
                                        <p:attrNameLst>
                                          <p:attrName>ppt_x</p:attrName>
                                        </p:attrNameLst>
                                      </p:cBhvr>
                                      <p:tavLst>
                                        <p:tav fmla="" tm="0">
                                          <p:val>
                                            <p:strVal val="#ppt_x"/>
                                          </p:val>
                                        </p:tav>
                                        <p:tav fmla="" tm="100000">
                                          <p:val>
                                            <p:strVal val="#ppt_x-1"/>
                                          </p:val>
                                        </p:tav>
                                      </p:tavLst>
                                    </p:anim>
                                    <p:set>
                                      <p:cBhvr>
                                        <p:cTn dur="1" fill="hold">
                                          <p:stCondLst>
                                            <p:cond delay="1000"/>
                                          </p:stCondLst>
                                        </p:cTn>
                                        <p:tgtEl>
                                          <p:spTgt spid="169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pic>
        <p:nvPicPr>
          <p:cNvPr id="1698" name="Google Shape;1698;p101"/>
          <p:cNvPicPr preferRelativeResize="0"/>
          <p:nvPr/>
        </p:nvPicPr>
        <p:blipFill>
          <a:blip r:embed="rId3">
            <a:alphaModFix/>
          </a:blip>
          <a:stretch>
            <a:fillRect/>
          </a:stretch>
        </p:blipFill>
        <p:spPr>
          <a:xfrm>
            <a:off x="2346200" y="152400"/>
            <a:ext cx="4451604" cy="4838700"/>
          </a:xfrm>
          <a:prstGeom prst="rect">
            <a:avLst/>
          </a:prstGeom>
          <a:noFill/>
          <a:ln>
            <a:noFill/>
          </a:ln>
        </p:spPr>
      </p:pic>
      <p:sp>
        <p:nvSpPr>
          <p:cNvPr id="1699" name="Google Shape;1699;p101"/>
          <p:cNvSpPr txBox="1"/>
          <p:nvPr/>
        </p:nvSpPr>
        <p:spPr>
          <a:xfrm>
            <a:off x="3667500" y="1778250"/>
            <a:ext cx="1809000" cy="15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all</a:t>
            </a:r>
            <a:endParaRPr sz="7200">
              <a:latin typeface="Comic Sans MS"/>
              <a:ea typeface="Comic Sans MS"/>
              <a:cs typeface="Comic Sans MS"/>
              <a:sym typeface="Comic Sans MS"/>
            </a:endParaRPr>
          </a:p>
        </p:txBody>
      </p:sp>
      <p:pic>
        <p:nvPicPr>
          <p:cNvPr id="1700" name="Google Shape;1700;p101"/>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9"/>
                                        </p:tgtEl>
                                        <p:attrNameLst>
                                          <p:attrName>style.visibility</p:attrName>
                                        </p:attrNameLst>
                                      </p:cBhvr>
                                      <p:to>
                                        <p:strVal val="visible"/>
                                      </p:to>
                                    </p:set>
                                    <p:animEffect filter="fade" transition="in">
                                      <p:cBhvr>
                                        <p:cTn dur="1000"/>
                                        <p:tgtEl>
                                          <p:spTgt spid="16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p:nvPr/>
        </p:nvSpPr>
        <p:spPr>
          <a:xfrm>
            <a:off x="3284475" y="256225"/>
            <a:ext cx="5587500" cy="4225500"/>
          </a:xfrm>
          <a:prstGeom prst="roundRect">
            <a:avLst>
              <a:gd fmla="val 16667"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1"/>
          <p:cNvPicPr preferRelativeResize="0"/>
          <p:nvPr/>
        </p:nvPicPr>
        <p:blipFill>
          <a:blip r:embed="rId3">
            <a:alphaModFix/>
          </a:blip>
          <a:stretch>
            <a:fillRect/>
          </a:stretch>
        </p:blipFill>
        <p:spPr>
          <a:xfrm>
            <a:off x="0" y="0"/>
            <a:ext cx="2797300" cy="2933700"/>
          </a:xfrm>
          <a:prstGeom prst="rect">
            <a:avLst/>
          </a:prstGeom>
          <a:noFill/>
          <a:ln>
            <a:noFill/>
          </a:ln>
        </p:spPr>
      </p:pic>
      <p:sp>
        <p:nvSpPr>
          <p:cNvPr id="161" name="Google Shape;161;p21"/>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he</a:t>
            </a:r>
            <a:endParaRPr sz="4800">
              <a:latin typeface="Comic Sans MS"/>
              <a:ea typeface="Comic Sans MS"/>
              <a:cs typeface="Comic Sans MS"/>
              <a:sym typeface="Comic Sans MS"/>
            </a:endParaRPr>
          </a:p>
        </p:txBody>
      </p:sp>
      <p:sp>
        <p:nvSpPr>
          <p:cNvPr id="162" name="Google Shape;162;p21"/>
          <p:cNvSpPr txBox="1"/>
          <p:nvPr/>
        </p:nvSpPr>
        <p:spPr>
          <a:xfrm>
            <a:off x="5050275" y="335650"/>
            <a:ext cx="2055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he</a:t>
            </a:r>
            <a:endParaRPr sz="7200">
              <a:latin typeface="Comic Sans MS"/>
              <a:ea typeface="Comic Sans MS"/>
              <a:cs typeface="Comic Sans MS"/>
              <a:sym typeface="Comic Sans MS"/>
            </a:endParaRPr>
          </a:p>
        </p:txBody>
      </p:sp>
      <p:sp>
        <p:nvSpPr>
          <p:cNvPr id="163" name="Google Shape;163;p21"/>
          <p:cNvSpPr txBox="1"/>
          <p:nvPr/>
        </p:nvSpPr>
        <p:spPr>
          <a:xfrm>
            <a:off x="4261725" y="3056125"/>
            <a:ext cx="36330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/h//ee/</a:t>
            </a:r>
            <a:endParaRPr sz="7200">
              <a:latin typeface="Comic Sans MS"/>
              <a:ea typeface="Comic Sans MS"/>
              <a:cs typeface="Comic Sans MS"/>
              <a:sym typeface="Comic Sans MS"/>
            </a:endParaRPr>
          </a:p>
        </p:txBody>
      </p:sp>
      <p:sp>
        <p:nvSpPr>
          <p:cNvPr id="164" name="Google Shape;164;p21"/>
          <p:cNvSpPr txBox="1"/>
          <p:nvPr/>
        </p:nvSpPr>
        <p:spPr>
          <a:xfrm>
            <a:off x="5462774" y="1681825"/>
            <a:ext cx="1230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pic>
        <p:nvPicPr>
          <p:cNvPr id="165" name="Google Shape;165;p21"/>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1000"/>
                                        <p:tgtEl>
                                          <p:spTgt spid="16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000"/>
                                        <p:tgtEl>
                                          <p:spTgt spid="16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1000"/>
                                        <p:tgtEl>
                                          <p:spTgt spid="16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102"/>
          <p:cNvSpPr/>
          <p:nvPr/>
        </p:nvSpPr>
        <p:spPr>
          <a:xfrm>
            <a:off x="3284475" y="256225"/>
            <a:ext cx="5587500" cy="42255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6" name="Google Shape;1706;p102"/>
          <p:cNvPicPr preferRelativeResize="0"/>
          <p:nvPr/>
        </p:nvPicPr>
        <p:blipFill>
          <a:blip r:embed="rId3">
            <a:alphaModFix/>
          </a:blip>
          <a:stretch>
            <a:fillRect/>
          </a:stretch>
        </p:blipFill>
        <p:spPr>
          <a:xfrm>
            <a:off x="0" y="0"/>
            <a:ext cx="2797300" cy="2933700"/>
          </a:xfrm>
          <a:prstGeom prst="rect">
            <a:avLst/>
          </a:prstGeom>
          <a:noFill/>
          <a:ln>
            <a:noFill/>
          </a:ln>
        </p:spPr>
      </p:pic>
      <p:sp>
        <p:nvSpPr>
          <p:cNvPr id="1707" name="Google Shape;1707;p102"/>
          <p:cNvSpPr txBox="1"/>
          <p:nvPr/>
        </p:nvSpPr>
        <p:spPr>
          <a:xfrm>
            <a:off x="783200" y="985800"/>
            <a:ext cx="1230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all</a:t>
            </a:r>
            <a:endParaRPr sz="4800">
              <a:latin typeface="Comic Sans MS"/>
              <a:ea typeface="Comic Sans MS"/>
              <a:cs typeface="Comic Sans MS"/>
              <a:sym typeface="Comic Sans MS"/>
            </a:endParaRPr>
          </a:p>
        </p:txBody>
      </p:sp>
      <p:sp>
        <p:nvSpPr>
          <p:cNvPr id="1708" name="Google Shape;1708;p102"/>
          <p:cNvSpPr txBox="1"/>
          <p:nvPr/>
        </p:nvSpPr>
        <p:spPr>
          <a:xfrm>
            <a:off x="5050275" y="335650"/>
            <a:ext cx="2055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all</a:t>
            </a:r>
            <a:endParaRPr sz="7200">
              <a:latin typeface="Comic Sans MS"/>
              <a:ea typeface="Comic Sans MS"/>
              <a:cs typeface="Comic Sans MS"/>
              <a:sym typeface="Comic Sans MS"/>
            </a:endParaRPr>
          </a:p>
        </p:txBody>
      </p:sp>
      <p:sp>
        <p:nvSpPr>
          <p:cNvPr id="1709" name="Google Shape;1709;p102"/>
          <p:cNvSpPr txBox="1"/>
          <p:nvPr/>
        </p:nvSpPr>
        <p:spPr>
          <a:xfrm>
            <a:off x="4211625" y="3056125"/>
            <a:ext cx="37332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/or/ /l/</a:t>
            </a:r>
            <a:endParaRPr sz="7200">
              <a:latin typeface="Comic Sans MS"/>
              <a:ea typeface="Comic Sans MS"/>
              <a:cs typeface="Comic Sans MS"/>
              <a:sym typeface="Comic Sans MS"/>
            </a:endParaRPr>
          </a:p>
        </p:txBody>
      </p:sp>
      <p:sp>
        <p:nvSpPr>
          <p:cNvPr id="1710" name="Google Shape;1710;p102"/>
          <p:cNvSpPr txBox="1"/>
          <p:nvPr/>
        </p:nvSpPr>
        <p:spPr>
          <a:xfrm>
            <a:off x="5462774" y="1681825"/>
            <a:ext cx="1230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pic>
        <p:nvPicPr>
          <p:cNvPr id="1711" name="Google Shape;1711;p102"/>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08"/>
                                        </p:tgtEl>
                                        <p:attrNameLst>
                                          <p:attrName>style.visibility</p:attrName>
                                        </p:attrNameLst>
                                      </p:cBhvr>
                                      <p:to>
                                        <p:strVal val="visible"/>
                                      </p:to>
                                    </p:set>
                                    <p:anim calcmode="lin" valueType="num">
                                      <p:cBhvr additive="base">
                                        <p:cTn dur="1000"/>
                                        <p:tgtEl>
                                          <p:spTgt spid="170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10"/>
                                        </p:tgtEl>
                                        <p:attrNameLst>
                                          <p:attrName>style.visibility</p:attrName>
                                        </p:attrNameLst>
                                      </p:cBhvr>
                                      <p:to>
                                        <p:strVal val="visible"/>
                                      </p:to>
                                    </p:set>
                                    <p:anim calcmode="lin" valueType="num">
                                      <p:cBhvr additive="base">
                                        <p:cTn dur="1000"/>
                                        <p:tgtEl>
                                          <p:spTgt spid="171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09"/>
                                        </p:tgtEl>
                                        <p:attrNameLst>
                                          <p:attrName>style.visibility</p:attrName>
                                        </p:attrNameLst>
                                      </p:cBhvr>
                                      <p:to>
                                        <p:strVal val="visible"/>
                                      </p:to>
                                    </p:set>
                                    <p:anim calcmode="lin" valueType="num">
                                      <p:cBhvr additive="base">
                                        <p:cTn dur="1000"/>
                                        <p:tgtEl>
                                          <p:spTgt spid="170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sp>
        <p:nvSpPr>
          <p:cNvPr id="1716" name="Google Shape;1716;p103"/>
          <p:cNvSpPr/>
          <p:nvPr/>
        </p:nvSpPr>
        <p:spPr>
          <a:xfrm>
            <a:off x="78750" y="124800"/>
            <a:ext cx="8986500" cy="48939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03"/>
          <p:cNvSpPr txBox="1"/>
          <p:nvPr/>
        </p:nvSpPr>
        <p:spPr>
          <a:xfrm>
            <a:off x="3401997" y="1385250"/>
            <a:ext cx="1038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b</a:t>
            </a:r>
            <a:endParaRPr sz="4800">
              <a:latin typeface="Comic Sans MS"/>
              <a:ea typeface="Comic Sans MS"/>
              <a:cs typeface="Comic Sans MS"/>
              <a:sym typeface="Comic Sans MS"/>
            </a:endParaRPr>
          </a:p>
        </p:txBody>
      </p:sp>
      <p:sp>
        <p:nvSpPr>
          <p:cNvPr id="1718" name="Google Shape;1718;p103"/>
          <p:cNvSpPr txBox="1"/>
          <p:nvPr/>
        </p:nvSpPr>
        <p:spPr>
          <a:xfrm>
            <a:off x="4213750" y="2838125"/>
            <a:ext cx="1197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/or/</a:t>
            </a:r>
            <a:endParaRPr sz="3600">
              <a:latin typeface="Comic Sans MS"/>
              <a:ea typeface="Comic Sans MS"/>
              <a:cs typeface="Comic Sans MS"/>
              <a:sym typeface="Comic Sans MS"/>
            </a:endParaRPr>
          </a:p>
        </p:txBody>
      </p:sp>
      <p:sp>
        <p:nvSpPr>
          <p:cNvPr id="1719" name="Google Shape;1719;p103"/>
          <p:cNvSpPr txBox="1"/>
          <p:nvPr/>
        </p:nvSpPr>
        <p:spPr>
          <a:xfrm>
            <a:off x="5411350" y="2838125"/>
            <a:ext cx="8094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/l/</a:t>
            </a:r>
            <a:endParaRPr sz="3600">
              <a:latin typeface="Comic Sans MS"/>
              <a:ea typeface="Comic Sans MS"/>
              <a:cs typeface="Comic Sans MS"/>
              <a:sym typeface="Comic Sans MS"/>
            </a:endParaRPr>
          </a:p>
        </p:txBody>
      </p:sp>
      <p:sp>
        <p:nvSpPr>
          <p:cNvPr id="1720" name="Google Shape;1720;p103"/>
          <p:cNvSpPr txBox="1"/>
          <p:nvPr/>
        </p:nvSpPr>
        <p:spPr>
          <a:xfrm>
            <a:off x="3203200" y="2838125"/>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/b/</a:t>
            </a:r>
            <a:endParaRPr sz="3600">
              <a:latin typeface="Comic Sans MS"/>
              <a:ea typeface="Comic Sans MS"/>
              <a:cs typeface="Comic Sans MS"/>
              <a:sym typeface="Comic Sans MS"/>
            </a:endParaRPr>
          </a:p>
        </p:txBody>
      </p:sp>
      <p:pic>
        <p:nvPicPr>
          <p:cNvPr id="1721" name="Google Shape;1721;p103"/>
          <p:cNvPicPr preferRelativeResize="0"/>
          <p:nvPr/>
        </p:nvPicPr>
        <p:blipFill>
          <a:blip r:embed="rId3">
            <a:alphaModFix/>
          </a:blip>
          <a:stretch>
            <a:fillRect/>
          </a:stretch>
        </p:blipFill>
        <p:spPr>
          <a:xfrm>
            <a:off x="0" y="0"/>
            <a:ext cx="1654100" cy="1321950"/>
          </a:xfrm>
          <a:prstGeom prst="rect">
            <a:avLst/>
          </a:prstGeom>
          <a:noFill/>
          <a:ln>
            <a:noFill/>
          </a:ln>
        </p:spPr>
      </p:pic>
      <p:sp>
        <p:nvSpPr>
          <p:cNvPr id="1722" name="Google Shape;1722;p103"/>
          <p:cNvSpPr txBox="1"/>
          <p:nvPr/>
        </p:nvSpPr>
        <p:spPr>
          <a:xfrm>
            <a:off x="361425" y="329525"/>
            <a:ext cx="9027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all</a:t>
            </a:r>
            <a:endParaRPr sz="3000">
              <a:latin typeface="Comic Sans MS"/>
              <a:ea typeface="Comic Sans MS"/>
              <a:cs typeface="Comic Sans MS"/>
              <a:sym typeface="Comic Sans MS"/>
            </a:endParaRPr>
          </a:p>
        </p:txBody>
      </p:sp>
      <p:sp>
        <p:nvSpPr>
          <p:cNvPr id="1723" name="Google Shape;1723;p103"/>
          <p:cNvSpPr/>
          <p:nvPr/>
        </p:nvSpPr>
        <p:spPr>
          <a:xfrm>
            <a:off x="2416200" y="239375"/>
            <a:ext cx="4311600" cy="756600"/>
          </a:xfrm>
          <a:prstGeom prst="roundRect">
            <a:avLst>
              <a:gd fmla="val 16667" name="adj"/>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724" name="Google Shape;1724;p103"/>
          <p:cNvSpPr txBox="1"/>
          <p:nvPr/>
        </p:nvSpPr>
        <p:spPr>
          <a:xfrm>
            <a:off x="2626100" y="398875"/>
            <a:ext cx="10383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all</a:t>
            </a:r>
            <a:endParaRPr sz="3600">
              <a:latin typeface="Comic Sans MS"/>
              <a:ea typeface="Comic Sans MS"/>
              <a:cs typeface="Comic Sans MS"/>
              <a:sym typeface="Comic Sans MS"/>
            </a:endParaRPr>
          </a:p>
        </p:txBody>
      </p:sp>
      <p:sp>
        <p:nvSpPr>
          <p:cNvPr id="1725" name="Google Shape;1725;p103"/>
          <p:cNvSpPr txBox="1"/>
          <p:nvPr/>
        </p:nvSpPr>
        <p:spPr>
          <a:xfrm>
            <a:off x="4344850" y="398875"/>
            <a:ext cx="21795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/or/ /l/</a:t>
            </a:r>
            <a:endParaRPr sz="3600">
              <a:latin typeface="Comic Sans MS"/>
              <a:ea typeface="Comic Sans MS"/>
              <a:cs typeface="Comic Sans MS"/>
              <a:sym typeface="Comic Sans MS"/>
            </a:endParaRPr>
          </a:p>
        </p:txBody>
      </p:sp>
      <p:sp>
        <p:nvSpPr>
          <p:cNvPr id="1726" name="Google Shape;1726;p103"/>
          <p:cNvSpPr txBox="1"/>
          <p:nvPr/>
        </p:nvSpPr>
        <p:spPr>
          <a:xfrm>
            <a:off x="3721691" y="398882"/>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727" name="Google Shape;1727;p103"/>
          <p:cNvSpPr txBox="1"/>
          <p:nvPr/>
        </p:nvSpPr>
        <p:spPr>
          <a:xfrm>
            <a:off x="44402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all</a:t>
            </a:r>
            <a:endParaRPr sz="4800">
              <a:latin typeface="Comic Sans MS"/>
              <a:ea typeface="Comic Sans MS"/>
              <a:cs typeface="Comic Sans MS"/>
              <a:sym typeface="Comic Sans MS"/>
            </a:endParaRPr>
          </a:p>
        </p:txBody>
      </p:sp>
      <p:pic>
        <p:nvPicPr>
          <p:cNvPr id="1728" name="Google Shape;1728;p103"/>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1729" name="Google Shape;1729;p103"/>
          <p:cNvSpPr txBox="1"/>
          <p:nvPr/>
        </p:nvSpPr>
        <p:spPr>
          <a:xfrm>
            <a:off x="381734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b</a:t>
            </a:r>
            <a:r>
              <a:rPr lang="en-GB" sz="4800">
                <a:latin typeface="Comic Sans MS"/>
                <a:ea typeface="Comic Sans MS"/>
                <a:cs typeface="Comic Sans MS"/>
                <a:sym typeface="Comic Sans MS"/>
              </a:rPr>
              <a:t>all</a:t>
            </a:r>
            <a:endParaRPr sz="4800">
              <a:latin typeface="Comic Sans MS"/>
              <a:ea typeface="Comic Sans MS"/>
              <a:cs typeface="Comic Sans MS"/>
              <a:sym typeface="Comic Sans MS"/>
            </a:endParaRPr>
          </a:p>
        </p:txBody>
      </p:sp>
      <p:pic>
        <p:nvPicPr>
          <p:cNvPr id="1730" name="Google Shape;1730;p103"/>
          <p:cNvPicPr preferRelativeResize="0"/>
          <p:nvPr/>
        </p:nvPicPr>
        <p:blipFill>
          <a:blip r:embed="rId5">
            <a:alphaModFix/>
          </a:blip>
          <a:stretch>
            <a:fillRect/>
          </a:stretch>
        </p:blipFill>
        <p:spPr>
          <a:xfrm>
            <a:off x="4031467" y="3831625"/>
            <a:ext cx="1081075" cy="1084715"/>
          </a:xfrm>
          <a:prstGeom prst="rect">
            <a:avLst/>
          </a:prstGeom>
          <a:noFill/>
          <a:ln>
            <a:noFill/>
          </a:ln>
        </p:spPr>
      </p:pic>
      <p:pic>
        <p:nvPicPr>
          <p:cNvPr id="1731" name="Google Shape;1731;p103"/>
          <p:cNvPicPr preferRelativeResize="0"/>
          <p:nvPr/>
        </p:nvPicPr>
        <p:blipFill>
          <a:blip r:embed="rId6">
            <a:alphaModFix/>
          </a:blip>
          <a:stretch>
            <a:fillRect/>
          </a:stretch>
        </p:blipFill>
        <p:spPr>
          <a:xfrm>
            <a:off x="5275524" y="3832701"/>
            <a:ext cx="1081069" cy="1082576"/>
          </a:xfrm>
          <a:prstGeom prst="rect">
            <a:avLst/>
          </a:prstGeom>
          <a:noFill/>
          <a:ln>
            <a:noFill/>
          </a:ln>
        </p:spPr>
      </p:pic>
      <p:pic>
        <p:nvPicPr>
          <p:cNvPr id="1732" name="Google Shape;1732;p103"/>
          <p:cNvPicPr preferRelativeResize="0"/>
          <p:nvPr/>
        </p:nvPicPr>
        <p:blipFill>
          <a:blip r:embed="rId7">
            <a:alphaModFix/>
          </a:blip>
          <a:stretch>
            <a:fillRect/>
          </a:stretch>
        </p:blipFill>
        <p:spPr>
          <a:xfrm>
            <a:off x="568775" y="1509038"/>
            <a:ext cx="2125425" cy="2125425"/>
          </a:xfrm>
          <a:prstGeom prst="rect">
            <a:avLst/>
          </a:prstGeom>
          <a:noFill/>
          <a:ln>
            <a:noFill/>
          </a:ln>
        </p:spPr>
      </p:pic>
      <p:pic>
        <p:nvPicPr>
          <p:cNvPr id="1733" name="Google Shape;1733;p103"/>
          <p:cNvPicPr preferRelativeResize="0"/>
          <p:nvPr/>
        </p:nvPicPr>
        <p:blipFill>
          <a:blip r:embed="rId8">
            <a:alphaModFix/>
          </a:blip>
          <a:stretch>
            <a:fillRect/>
          </a:stretch>
        </p:blipFill>
        <p:spPr>
          <a:xfrm>
            <a:off x="2787421" y="3835011"/>
            <a:ext cx="1081080" cy="1081350"/>
          </a:xfrm>
          <a:prstGeom prst="rect">
            <a:avLst/>
          </a:prstGeom>
          <a:noFill/>
          <a:ln>
            <a:noFill/>
          </a:ln>
        </p:spPr>
      </p:pic>
      <p:sp>
        <p:nvSpPr>
          <p:cNvPr id="1734" name="Google Shape;1734;p103"/>
          <p:cNvSpPr txBox="1"/>
          <p:nvPr/>
        </p:nvSpPr>
        <p:spPr>
          <a:xfrm>
            <a:off x="307897" y="1385250"/>
            <a:ext cx="1038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b</a:t>
            </a:r>
            <a:endParaRPr sz="4800">
              <a:latin typeface="Comic Sans MS"/>
              <a:ea typeface="Comic Sans MS"/>
              <a:cs typeface="Comic Sans MS"/>
              <a:sym typeface="Comic Sans MS"/>
            </a:endParaRPr>
          </a:p>
        </p:txBody>
      </p:sp>
      <p:sp>
        <p:nvSpPr>
          <p:cNvPr id="1735" name="Google Shape;1735;p103"/>
          <p:cNvSpPr txBox="1"/>
          <p:nvPr/>
        </p:nvSpPr>
        <p:spPr>
          <a:xfrm>
            <a:off x="1854947" y="1385250"/>
            <a:ext cx="1038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b</a:t>
            </a:r>
            <a:endParaRPr sz="4800">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7"/>
                                        </p:tgtEl>
                                        <p:attrNameLst>
                                          <p:attrName>style.visibility</p:attrName>
                                        </p:attrNameLst>
                                      </p:cBhvr>
                                      <p:to>
                                        <p:strVal val="visible"/>
                                      </p:to>
                                    </p:set>
                                    <p:animEffect filter="fade" transition="in">
                                      <p:cBhvr>
                                        <p:cTn dur="1000"/>
                                        <p:tgtEl>
                                          <p:spTgt spid="17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8"/>
                                        </p:tgtEl>
                                        <p:attrNameLst>
                                          <p:attrName>style.visibility</p:attrName>
                                        </p:attrNameLst>
                                      </p:cBhvr>
                                      <p:to>
                                        <p:strVal val="visible"/>
                                      </p:to>
                                    </p:set>
                                    <p:animEffect filter="fade" transition="in">
                                      <p:cBhvr>
                                        <p:cTn dur="1000"/>
                                        <p:tgtEl>
                                          <p:spTgt spid="17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19"/>
                                        </p:tgtEl>
                                        <p:attrNameLst>
                                          <p:attrName>style.visibility</p:attrName>
                                        </p:attrNameLst>
                                      </p:cBhvr>
                                      <p:to>
                                        <p:strVal val="visible"/>
                                      </p:to>
                                    </p:set>
                                    <p:animEffect filter="fade" transition="in">
                                      <p:cBhvr>
                                        <p:cTn dur="1000"/>
                                        <p:tgtEl>
                                          <p:spTgt spid="17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4"/>
                                        </p:tgtEl>
                                        <p:attrNameLst>
                                          <p:attrName>style.visibility</p:attrName>
                                        </p:attrNameLst>
                                      </p:cBhvr>
                                      <p:to>
                                        <p:strVal val="visible"/>
                                      </p:to>
                                    </p:set>
                                    <p:animEffect filter="fade" transition="in">
                                      <p:cBhvr>
                                        <p:cTn dur="1000"/>
                                        <p:tgtEl>
                                          <p:spTgt spid="17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34"/>
                                        </p:tgtEl>
                                      </p:cBhvr>
                                    </p:animEffect>
                                    <p:set>
                                      <p:cBhvr>
                                        <p:cTn dur="1" fill="hold">
                                          <p:stCondLst>
                                            <p:cond delay="1000"/>
                                          </p:stCondLst>
                                        </p:cTn>
                                        <p:tgtEl>
                                          <p:spTgt spid="173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35"/>
                                        </p:tgtEl>
                                        <p:attrNameLst>
                                          <p:attrName>style.visibility</p:attrName>
                                        </p:attrNameLst>
                                      </p:cBhvr>
                                      <p:to>
                                        <p:strVal val="visible"/>
                                      </p:to>
                                    </p:set>
                                    <p:animEffect filter="fade" transition="in">
                                      <p:cBhvr>
                                        <p:cTn dur="1000"/>
                                        <p:tgtEl>
                                          <p:spTgt spid="17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35"/>
                                        </p:tgtEl>
                                      </p:cBhvr>
                                    </p:animEffect>
                                    <p:set>
                                      <p:cBhvr>
                                        <p:cTn dur="1" fill="hold">
                                          <p:stCondLst>
                                            <p:cond delay="1000"/>
                                          </p:stCondLst>
                                        </p:cTn>
                                        <p:tgtEl>
                                          <p:spTgt spid="173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17"/>
                                        </p:tgtEl>
                                        <p:attrNameLst>
                                          <p:attrName>style.visibility</p:attrName>
                                        </p:attrNameLst>
                                      </p:cBhvr>
                                      <p:to>
                                        <p:strVal val="visible"/>
                                      </p:to>
                                    </p:set>
                                    <p:animEffect filter="fade" transition="in">
                                      <p:cBhvr>
                                        <p:cTn dur="1000"/>
                                        <p:tgtEl>
                                          <p:spTgt spid="17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0"/>
                                        </p:tgtEl>
                                        <p:attrNameLst>
                                          <p:attrName>style.visibility</p:attrName>
                                        </p:attrNameLst>
                                      </p:cBhvr>
                                      <p:to>
                                        <p:strVal val="visible"/>
                                      </p:to>
                                    </p:set>
                                    <p:animEffect filter="fade" transition="in">
                                      <p:cBhvr>
                                        <p:cTn dur="1000"/>
                                        <p:tgtEl>
                                          <p:spTgt spid="17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17"/>
                                        </p:tgtEl>
                                      </p:cBhvr>
                                    </p:animEffect>
                                    <p:set>
                                      <p:cBhvr>
                                        <p:cTn dur="1" fill="hold">
                                          <p:stCondLst>
                                            <p:cond delay="1000"/>
                                          </p:stCondLst>
                                        </p:cTn>
                                        <p:tgtEl>
                                          <p:spTgt spid="171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27"/>
                                        </p:tgtEl>
                                      </p:cBhvr>
                                    </p:animEffect>
                                    <p:set>
                                      <p:cBhvr>
                                        <p:cTn dur="1" fill="hold">
                                          <p:stCondLst>
                                            <p:cond delay="1000"/>
                                          </p:stCondLst>
                                        </p:cTn>
                                        <p:tgtEl>
                                          <p:spTgt spid="172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29"/>
                                        </p:tgtEl>
                                        <p:attrNameLst>
                                          <p:attrName>style.visibility</p:attrName>
                                        </p:attrNameLst>
                                      </p:cBhvr>
                                      <p:to>
                                        <p:strVal val="visible"/>
                                      </p:to>
                                    </p:set>
                                    <p:animEffect filter="fade" transition="in">
                                      <p:cBhvr>
                                        <p:cTn dur="1000"/>
                                        <p:tgtEl>
                                          <p:spTgt spid="17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732"/>
                                        </p:tgtEl>
                                        <p:attrNameLst>
                                          <p:attrName>style.visibility</p:attrName>
                                        </p:attrNameLst>
                                      </p:cBhvr>
                                      <p:to>
                                        <p:strVal val="visible"/>
                                      </p:to>
                                    </p:set>
                                    <p:anim calcmode="lin" valueType="num">
                                      <p:cBhvr additive="base">
                                        <p:cTn dur="1000"/>
                                        <p:tgtEl>
                                          <p:spTgt spid="173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730"/>
                                        </p:tgtEl>
                                        <p:attrNameLst>
                                          <p:attrName>style.visibility</p:attrName>
                                        </p:attrNameLst>
                                      </p:cBhvr>
                                      <p:to>
                                        <p:strVal val="visible"/>
                                      </p:to>
                                    </p:set>
                                    <p:anim calcmode="lin" valueType="num">
                                      <p:cBhvr additive="base">
                                        <p:cTn dur="1000"/>
                                        <p:tgtEl>
                                          <p:spTgt spid="173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733"/>
                                        </p:tgtEl>
                                        <p:attrNameLst>
                                          <p:attrName>style.visibility</p:attrName>
                                        </p:attrNameLst>
                                      </p:cBhvr>
                                      <p:to>
                                        <p:strVal val="visible"/>
                                      </p:to>
                                    </p:set>
                                    <p:anim calcmode="lin" valueType="num">
                                      <p:cBhvr additive="base">
                                        <p:cTn dur="1000"/>
                                        <p:tgtEl>
                                          <p:spTgt spid="173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731"/>
                                        </p:tgtEl>
                                        <p:attrNameLst>
                                          <p:attrName>style.visibility</p:attrName>
                                        </p:attrNameLst>
                                      </p:cBhvr>
                                      <p:to>
                                        <p:strVal val="visible"/>
                                      </p:to>
                                    </p:set>
                                    <p:anim calcmode="lin" valueType="num">
                                      <p:cBhvr additive="base">
                                        <p:cTn dur="1000"/>
                                        <p:tgtEl>
                                          <p:spTgt spid="173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104"/>
          <p:cNvSpPr/>
          <p:nvPr/>
        </p:nvSpPr>
        <p:spPr>
          <a:xfrm>
            <a:off x="78750" y="124800"/>
            <a:ext cx="8986500" cy="48939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04"/>
          <p:cNvSpPr txBox="1"/>
          <p:nvPr/>
        </p:nvSpPr>
        <p:spPr>
          <a:xfrm>
            <a:off x="3401997" y="1385250"/>
            <a:ext cx="1038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f</a:t>
            </a:r>
            <a:endParaRPr sz="4800">
              <a:latin typeface="Comic Sans MS"/>
              <a:ea typeface="Comic Sans MS"/>
              <a:cs typeface="Comic Sans MS"/>
              <a:sym typeface="Comic Sans MS"/>
            </a:endParaRPr>
          </a:p>
        </p:txBody>
      </p:sp>
      <p:sp>
        <p:nvSpPr>
          <p:cNvPr id="1742" name="Google Shape;1742;p104"/>
          <p:cNvSpPr txBox="1"/>
          <p:nvPr/>
        </p:nvSpPr>
        <p:spPr>
          <a:xfrm>
            <a:off x="4213750" y="2838125"/>
            <a:ext cx="1197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/or/</a:t>
            </a:r>
            <a:endParaRPr sz="3600">
              <a:latin typeface="Comic Sans MS"/>
              <a:ea typeface="Comic Sans MS"/>
              <a:cs typeface="Comic Sans MS"/>
              <a:sym typeface="Comic Sans MS"/>
            </a:endParaRPr>
          </a:p>
        </p:txBody>
      </p:sp>
      <p:sp>
        <p:nvSpPr>
          <p:cNvPr id="1743" name="Google Shape;1743;p104"/>
          <p:cNvSpPr txBox="1"/>
          <p:nvPr/>
        </p:nvSpPr>
        <p:spPr>
          <a:xfrm>
            <a:off x="5411350" y="2838125"/>
            <a:ext cx="8094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/l/</a:t>
            </a:r>
            <a:endParaRPr sz="3600">
              <a:latin typeface="Comic Sans MS"/>
              <a:ea typeface="Comic Sans MS"/>
              <a:cs typeface="Comic Sans MS"/>
              <a:sym typeface="Comic Sans MS"/>
            </a:endParaRPr>
          </a:p>
        </p:txBody>
      </p:sp>
      <p:sp>
        <p:nvSpPr>
          <p:cNvPr id="1744" name="Google Shape;1744;p104"/>
          <p:cNvSpPr txBox="1"/>
          <p:nvPr/>
        </p:nvSpPr>
        <p:spPr>
          <a:xfrm>
            <a:off x="3203200" y="2838125"/>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/f/</a:t>
            </a:r>
            <a:endParaRPr sz="3600">
              <a:latin typeface="Comic Sans MS"/>
              <a:ea typeface="Comic Sans MS"/>
              <a:cs typeface="Comic Sans MS"/>
              <a:sym typeface="Comic Sans MS"/>
            </a:endParaRPr>
          </a:p>
        </p:txBody>
      </p:sp>
      <p:pic>
        <p:nvPicPr>
          <p:cNvPr id="1745" name="Google Shape;1745;p104"/>
          <p:cNvPicPr preferRelativeResize="0"/>
          <p:nvPr/>
        </p:nvPicPr>
        <p:blipFill>
          <a:blip r:embed="rId3">
            <a:alphaModFix/>
          </a:blip>
          <a:stretch>
            <a:fillRect/>
          </a:stretch>
        </p:blipFill>
        <p:spPr>
          <a:xfrm>
            <a:off x="0" y="0"/>
            <a:ext cx="1654100" cy="1321950"/>
          </a:xfrm>
          <a:prstGeom prst="rect">
            <a:avLst/>
          </a:prstGeom>
          <a:noFill/>
          <a:ln>
            <a:noFill/>
          </a:ln>
        </p:spPr>
      </p:pic>
      <p:sp>
        <p:nvSpPr>
          <p:cNvPr id="1746" name="Google Shape;1746;p104"/>
          <p:cNvSpPr txBox="1"/>
          <p:nvPr/>
        </p:nvSpPr>
        <p:spPr>
          <a:xfrm>
            <a:off x="361425" y="329525"/>
            <a:ext cx="9027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all</a:t>
            </a:r>
            <a:endParaRPr sz="3000">
              <a:latin typeface="Comic Sans MS"/>
              <a:ea typeface="Comic Sans MS"/>
              <a:cs typeface="Comic Sans MS"/>
              <a:sym typeface="Comic Sans MS"/>
            </a:endParaRPr>
          </a:p>
        </p:txBody>
      </p:sp>
      <p:sp>
        <p:nvSpPr>
          <p:cNvPr id="1747" name="Google Shape;1747;p104"/>
          <p:cNvSpPr/>
          <p:nvPr/>
        </p:nvSpPr>
        <p:spPr>
          <a:xfrm>
            <a:off x="2416200" y="239375"/>
            <a:ext cx="4311600" cy="756600"/>
          </a:xfrm>
          <a:prstGeom prst="roundRect">
            <a:avLst>
              <a:gd fmla="val 16667" name="adj"/>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748" name="Google Shape;1748;p104"/>
          <p:cNvSpPr txBox="1"/>
          <p:nvPr/>
        </p:nvSpPr>
        <p:spPr>
          <a:xfrm>
            <a:off x="2626100" y="398875"/>
            <a:ext cx="10383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all</a:t>
            </a:r>
            <a:endParaRPr sz="3600">
              <a:latin typeface="Comic Sans MS"/>
              <a:ea typeface="Comic Sans MS"/>
              <a:cs typeface="Comic Sans MS"/>
              <a:sym typeface="Comic Sans MS"/>
            </a:endParaRPr>
          </a:p>
        </p:txBody>
      </p:sp>
      <p:sp>
        <p:nvSpPr>
          <p:cNvPr id="1749" name="Google Shape;1749;p104"/>
          <p:cNvSpPr txBox="1"/>
          <p:nvPr/>
        </p:nvSpPr>
        <p:spPr>
          <a:xfrm>
            <a:off x="4344850" y="398875"/>
            <a:ext cx="21795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/or/ /l/</a:t>
            </a:r>
            <a:endParaRPr sz="3600">
              <a:latin typeface="Comic Sans MS"/>
              <a:ea typeface="Comic Sans MS"/>
              <a:cs typeface="Comic Sans MS"/>
              <a:sym typeface="Comic Sans MS"/>
            </a:endParaRPr>
          </a:p>
        </p:txBody>
      </p:sp>
      <p:sp>
        <p:nvSpPr>
          <p:cNvPr id="1750" name="Google Shape;1750;p104"/>
          <p:cNvSpPr txBox="1"/>
          <p:nvPr/>
        </p:nvSpPr>
        <p:spPr>
          <a:xfrm>
            <a:off x="3721691" y="398882"/>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751" name="Google Shape;1751;p104"/>
          <p:cNvSpPr txBox="1"/>
          <p:nvPr/>
        </p:nvSpPr>
        <p:spPr>
          <a:xfrm>
            <a:off x="44402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all</a:t>
            </a:r>
            <a:endParaRPr sz="4800">
              <a:latin typeface="Comic Sans MS"/>
              <a:ea typeface="Comic Sans MS"/>
              <a:cs typeface="Comic Sans MS"/>
              <a:sym typeface="Comic Sans MS"/>
            </a:endParaRPr>
          </a:p>
        </p:txBody>
      </p:sp>
      <p:pic>
        <p:nvPicPr>
          <p:cNvPr id="1752" name="Google Shape;1752;p104"/>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1753" name="Google Shape;1753;p104"/>
          <p:cNvSpPr txBox="1"/>
          <p:nvPr/>
        </p:nvSpPr>
        <p:spPr>
          <a:xfrm>
            <a:off x="381734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f</a:t>
            </a:r>
            <a:r>
              <a:rPr lang="en-GB" sz="4800">
                <a:latin typeface="Comic Sans MS"/>
                <a:ea typeface="Comic Sans MS"/>
                <a:cs typeface="Comic Sans MS"/>
                <a:sym typeface="Comic Sans MS"/>
              </a:rPr>
              <a:t>all</a:t>
            </a:r>
            <a:endParaRPr sz="4800">
              <a:latin typeface="Comic Sans MS"/>
              <a:ea typeface="Comic Sans MS"/>
              <a:cs typeface="Comic Sans MS"/>
              <a:sym typeface="Comic Sans MS"/>
            </a:endParaRPr>
          </a:p>
        </p:txBody>
      </p:sp>
      <p:pic>
        <p:nvPicPr>
          <p:cNvPr id="1754" name="Google Shape;1754;p104"/>
          <p:cNvPicPr preferRelativeResize="0"/>
          <p:nvPr/>
        </p:nvPicPr>
        <p:blipFill>
          <a:blip r:embed="rId5">
            <a:alphaModFix/>
          </a:blip>
          <a:stretch>
            <a:fillRect/>
          </a:stretch>
        </p:blipFill>
        <p:spPr>
          <a:xfrm>
            <a:off x="622483" y="1573080"/>
            <a:ext cx="2223368" cy="1997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1"/>
                                        </p:tgtEl>
                                        <p:attrNameLst>
                                          <p:attrName>style.visibility</p:attrName>
                                        </p:attrNameLst>
                                      </p:cBhvr>
                                      <p:to>
                                        <p:strVal val="visible"/>
                                      </p:to>
                                    </p:set>
                                    <p:animEffect filter="fade" transition="in">
                                      <p:cBhvr>
                                        <p:cTn dur="1000"/>
                                        <p:tgtEl>
                                          <p:spTgt spid="17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2"/>
                                        </p:tgtEl>
                                        <p:attrNameLst>
                                          <p:attrName>style.visibility</p:attrName>
                                        </p:attrNameLst>
                                      </p:cBhvr>
                                      <p:to>
                                        <p:strVal val="visible"/>
                                      </p:to>
                                    </p:set>
                                    <p:animEffect filter="fade" transition="in">
                                      <p:cBhvr>
                                        <p:cTn dur="1000"/>
                                        <p:tgtEl>
                                          <p:spTgt spid="174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43"/>
                                        </p:tgtEl>
                                        <p:attrNameLst>
                                          <p:attrName>style.visibility</p:attrName>
                                        </p:attrNameLst>
                                      </p:cBhvr>
                                      <p:to>
                                        <p:strVal val="visible"/>
                                      </p:to>
                                    </p:set>
                                    <p:animEffect filter="fade" transition="in">
                                      <p:cBhvr>
                                        <p:cTn dur="1000"/>
                                        <p:tgtEl>
                                          <p:spTgt spid="17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1"/>
                                        </p:tgtEl>
                                        <p:attrNameLst>
                                          <p:attrName>style.visibility</p:attrName>
                                        </p:attrNameLst>
                                      </p:cBhvr>
                                      <p:to>
                                        <p:strVal val="visible"/>
                                      </p:to>
                                    </p:set>
                                    <p:animEffect filter="fade" transition="in">
                                      <p:cBhvr>
                                        <p:cTn dur="1000"/>
                                        <p:tgtEl>
                                          <p:spTgt spid="17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4"/>
                                        </p:tgtEl>
                                        <p:attrNameLst>
                                          <p:attrName>style.visibility</p:attrName>
                                        </p:attrNameLst>
                                      </p:cBhvr>
                                      <p:to>
                                        <p:strVal val="visible"/>
                                      </p:to>
                                    </p:set>
                                    <p:animEffect filter="fade" transition="in">
                                      <p:cBhvr>
                                        <p:cTn dur="1000"/>
                                        <p:tgtEl>
                                          <p:spTgt spid="17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41"/>
                                        </p:tgtEl>
                                      </p:cBhvr>
                                    </p:animEffect>
                                    <p:set>
                                      <p:cBhvr>
                                        <p:cTn dur="1" fill="hold">
                                          <p:stCondLst>
                                            <p:cond delay="1000"/>
                                          </p:stCondLst>
                                        </p:cTn>
                                        <p:tgtEl>
                                          <p:spTgt spid="174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51"/>
                                        </p:tgtEl>
                                      </p:cBhvr>
                                    </p:animEffect>
                                    <p:set>
                                      <p:cBhvr>
                                        <p:cTn dur="1" fill="hold">
                                          <p:stCondLst>
                                            <p:cond delay="1000"/>
                                          </p:stCondLst>
                                        </p:cTn>
                                        <p:tgtEl>
                                          <p:spTgt spid="175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53"/>
                                        </p:tgtEl>
                                        <p:attrNameLst>
                                          <p:attrName>style.visibility</p:attrName>
                                        </p:attrNameLst>
                                      </p:cBhvr>
                                      <p:to>
                                        <p:strVal val="visible"/>
                                      </p:to>
                                    </p:set>
                                    <p:animEffect filter="fade" transition="in">
                                      <p:cBhvr>
                                        <p:cTn dur="1000"/>
                                        <p:tgtEl>
                                          <p:spTgt spid="17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754"/>
                                        </p:tgtEl>
                                        <p:attrNameLst>
                                          <p:attrName>style.visibility</p:attrName>
                                        </p:attrNameLst>
                                      </p:cBhvr>
                                      <p:to>
                                        <p:strVal val="visible"/>
                                      </p:to>
                                    </p:set>
                                    <p:anim calcmode="lin" valueType="num">
                                      <p:cBhvr additive="base">
                                        <p:cTn dur="1000"/>
                                        <p:tgtEl>
                                          <p:spTgt spid="175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xit" presetID="2" presetSubtype="4">
                                  <p:stCondLst>
                                    <p:cond delay="0"/>
                                  </p:stCondLst>
                                  <p:childTnLst>
                                    <p:anim calcmode="lin" valueType="num">
                                      <p:cBhvr additive="base">
                                        <p:cTn dur="1000"/>
                                        <p:tgtEl>
                                          <p:spTgt spid="1754"/>
                                        </p:tgtEl>
                                        <p:attrNameLst>
                                          <p:attrName>ppt_y</p:attrName>
                                        </p:attrNameLst>
                                      </p:cBhvr>
                                      <p:tavLst>
                                        <p:tav fmla="" tm="0">
                                          <p:val>
                                            <p:strVal val="#ppt_y"/>
                                          </p:val>
                                        </p:tav>
                                        <p:tav fmla="" tm="100000">
                                          <p:val>
                                            <p:strVal val="#ppt_y+1"/>
                                          </p:val>
                                        </p:tav>
                                      </p:tavLst>
                                    </p:anim>
                                    <p:set>
                                      <p:cBhvr>
                                        <p:cTn dur="1" fill="hold">
                                          <p:stCondLst>
                                            <p:cond delay="1000"/>
                                          </p:stCondLst>
                                        </p:cTn>
                                        <p:tgtEl>
                                          <p:spTgt spid="1754"/>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1754"/>
                                        </p:tgtEl>
                                        <p:attrNameLst>
                                          <p:attrName>style.visibility</p:attrName>
                                        </p:attrNameLst>
                                      </p:cBhvr>
                                      <p:to>
                                        <p:strVal val="visible"/>
                                      </p:to>
                                    </p:set>
                                    <p:anim calcmode="lin" valueType="num">
                                      <p:cBhvr additive="base">
                                        <p:cTn dur="1000"/>
                                        <p:tgtEl>
                                          <p:spTgt spid="175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105"/>
          <p:cNvSpPr/>
          <p:nvPr/>
        </p:nvSpPr>
        <p:spPr>
          <a:xfrm>
            <a:off x="78750" y="124800"/>
            <a:ext cx="8986500" cy="48939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0" name="Google Shape;1760;p105"/>
          <p:cNvPicPr preferRelativeResize="0"/>
          <p:nvPr/>
        </p:nvPicPr>
        <p:blipFill>
          <a:blip r:embed="rId3">
            <a:alphaModFix/>
          </a:blip>
          <a:stretch>
            <a:fillRect/>
          </a:stretch>
        </p:blipFill>
        <p:spPr>
          <a:xfrm>
            <a:off x="1701650" y="239375"/>
            <a:ext cx="5740700" cy="5740700"/>
          </a:xfrm>
          <a:prstGeom prst="rect">
            <a:avLst/>
          </a:prstGeom>
          <a:noFill/>
          <a:ln>
            <a:noFill/>
          </a:ln>
        </p:spPr>
      </p:pic>
      <p:sp>
        <p:nvSpPr>
          <p:cNvPr id="1761" name="Google Shape;1761;p105"/>
          <p:cNvSpPr txBox="1"/>
          <p:nvPr/>
        </p:nvSpPr>
        <p:spPr>
          <a:xfrm>
            <a:off x="3401997" y="1385250"/>
            <a:ext cx="1038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a:t>
            </a:r>
            <a:endParaRPr sz="4800">
              <a:latin typeface="Comic Sans MS"/>
              <a:ea typeface="Comic Sans MS"/>
              <a:cs typeface="Comic Sans MS"/>
              <a:sym typeface="Comic Sans MS"/>
            </a:endParaRPr>
          </a:p>
        </p:txBody>
      </p:sp>
      <p:sp>
        <p:nvSpPr>
          <p:cNvPr id="1762" name="Google Shape;1762;p105"/>
          <p:cNvSpPr txBox="1"/>
          <p:nvPr/>
        </p:nvSpPr>
        <p:spPr>
          <a:xfrm>
            <a:off x="4213750" y="2838125"/>
            <a:ext cx="1197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/or/</a:t>
            </a:r>
            <a:endParaRPr sz="3600">
              <a:latin typeface="Comic Sans MS"/>
              <a:ea typeface="Comic Sans MS"/>
              <a:cs typeface="Comic Sans MS"/>
              <a:sym typeface="Comic Sans MS"/>
            </a:endParaRPr>
          </a:p>
        </p:txBody>
      </p:sp>
      <p:sp>
        <p:nvSpPr>
          <p:cNvPr id="1763" name="Google Shape;1763;p105"/>
          <p:cNvSpPr txBox="1"/>
          <p:nvPr/>
        </p:nvSpPr>
        <p:spPr>
          <a:xfrm>
            <a:off x="5411350" y="2838125"/>
            <a:ext cx="8094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/l/</a:t>
            </a:r>
            <a:endParaRPr sz="3600">
              <a:latin typeface="Comic Sans MS"/>
              <a:ea typeface="Comic Sans MS"/>
              <a:cs typeface="Comic Sans MS"/>
              <a:sym typeface="Comic Sans MS"/>
            </a:endParaRPr>
          </a:p>
        </p:txBody>
      </p:sp>
      <p:sp>
        <p:nvSpPr>
          <p:cNvPr id="1764" name="Google Shape;1764;p105"/>
          <p:cNvSpPr txBox="1"/>
          <p:nvPr/>
        </p:nvSpPr>
        <p:spPr>
          <a:xfrm>
            <a:off x="3203200" y="2838125"/>
            <a:ext cx="1038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/w/</a:t>
            </a:r>
            <a:endParaRPr sz="3600">
              <a:latin typeface="Comic Sans MS"/>
              <a:ea typeface="Comic Sans MS"/>
              <a:cs typeface="Comic Sans MS"/>
              <a:sym typeface="Comic Sans MS"/>
            </a:endParaRPr>
          </a:p>
        </p:txBody>
      </p:sp>
      <p:pic>
        <p:nvPicPr>
          <p:cNvPr id="1765" name="Google Shape;1765;p105"/>
          <p:cNvPicPr preferRelativeResize="0"/>
          <p:nvPr/>
        </p:nvPicPr>
        <p:blipFill>
          <a:blip r:embed="rId4">
            <a:alphaModFix/>
          </a:blip>
          <a:stretch>
            <a:fillRect/>
          </a:stretch>
        </p:blipFill>
        <p:spPr>
          <a:xfrm>
            <a:off x="0" y="0"/>
            <a:ext cx="1654100" cy="1321950"/>
          </a:xfrm>
          <a:prstGeom prst="rect">
            <a:avLst/>
          </a:prstGeom>
          <a:noFill/>
          <a:ln>
            <a:noFill/>
          </a:ln>
        </p:spPr>
      </p:pic>
      <p:sp>
        <p:nvSpPr>
          <p:cNvPr id="1766" name="Google Shape;1766;p105"/>
          <p:cNvSpPr txBox="1"/>
          <p:nvPr/>
        </p:nvSpPr>
        <p:spPr>
          <a:xfrm>
            <a:off x="361425" y="329525"/>
            <a:ext cx="9027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all</a:t>
            </a:r>
            <a:endParaRPr sz="3000">
              <a:latin typeface="Comic Sans MS"/>
              <a:ea typeface="Comic Sans MS"/>
              <a:cs typeface="Comic Sans MS"/>
              <a:sym typeface="Comic Sans MS"/>
            </a:endParaRPr>
          </a:p>
        </p:txBody>
      </p:sp>
      <p:sp>
        <p:nvSpPr>
          <p:cNvPr id="1767" name="Google Shape;1767;p105"/>
          <p:cNvSpPr/>
          <p:nvPr/>
        </p:nvSpPr>
        <p:spPr>
          <a:xfrm>
            <a:off x="2416200" y="239375"/>
            <a:ext cx="4311600" cy="756600"/>
          </a:xfrm>
          <a:prstGeom prst="roundRect">
            <a:avLst>
              <a:gd fmla="val 16667" name="adj"/>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768" name="Google Shape;1768;p105"/>
          <p:cNvSpPr txBox="1"/>
          <p:nvPr/>
        </p:nvSpPr>
        <p:spPr>
          <a:xfrm>
            <a:off x="2626100" y="398875"/>
            <a:ext cx="10383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all</a:t>
            </a:r>
            <a:endParaRPr sz="3600">
              <a:latin typeface="Comic Sans MS"/>
              <a:ea typeface="Comic Sans MS"/>
              <a:cs typeface="Comic Sans MS"/>
              <a:sym typeface="Comic Sans MS"/>
            </a:endParaRPr>
          </a:p>
        </p:txBody>
      </p:sp>
      <p:sp>
        <p:nvSpPr>
          <p:cNvPr id="1769" name="Google Shape;1769;p105"/>
          <p:cNvSpPr txBox="1"/>
          <p:nvPr/>
        </p:nvSpPr>
        <p:spPr>
          <a:xfrm>
            <a:off x="4344850" y="398875"/>
            <a:ext cx="21795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/or/ /l/</a:t>
            </a:r>
            <a:endParaRPr sz="3600">
              <a:latin typeface="Comic Sans MS"/>
              <a:ea typeface="Comic Sans MS"/>
              <a:cs typeface="Comic Sans MS"/>
              <a:sym typeface="Comic Sans MS"/>
            </a:endParaRPr>
          </a:p>
        </p:txBody>
      </p:sp>
      <p:sp>
        <p:nvSpPr>
          <p:cNvPr id="1770" name="Google Shape;1770;p105"/>
          <p:cNvSpPr txBox="1"/>
          <p:nvPr/>
        </p:nvSpPr>
        <p:spPr>
          <a:xfrm>
            <a:off x="3721691" y="398882"/>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771" name="Google Shape;1771;p105"/>
          <p:cNvSpPr txBox="1"/>
          <p:nvPr/>
        </p:nvSpPr>
        <p:spPr>
          <a:xfrm>
            <a:off x="44402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all</a:t>
            </a:r>
            <a:endParaRPr sz="4800">
              <a:latin typeface="Comic Sans MS"/>
              <a:ea typeface="Comic Sans MS"/>
              <a:cs typeface="Comic Sans MS"/>
              <a:sym typeface="Comic Sans MS"/>
            </a:endParaRPr>
          </a:p>
        </p:txBody>
      </p:sp>
      <p:pic>
        <p:nvPicPr>
          <p:cNvPr id="1772" name="Google Shape;1772;p105"/>
          <p:cNvPicPr preferRelativeResize="0"/>
          <p:nvPr/>
        </p:nvPicPr>
        <p:blipFill>
          <a:blip r:embed="rId5">
            <a:alphaModFix/>
          </a:blip>
          <a:stretch>
            <a:fillRect/>
          </a:stretch>
        </p:blipFill>
        <p:spPr>
          <a:xfrm>
            <a:off x="7946475" y="4003325"/>
            <a:ext cx="1197526" cy="1197526"/>
          </a:xfrm>
          <a:prstGeom prst="rect">
            <a:avLst/>
          </a:prstGeom>
          <a:noFill/>
          <a:ln>
            <a:noFill/>
          </a:ln>
        </p:spPr>
      </p:pic>
      <p:sp>
        <p:nvSpPr>
          <p:cNvPr id="1773" name="Google Shape;1773;p105"/>
          <p:cNvSpPr txBox="1"/>
          <p:nvPr/>
        </p:nvSpPr>
        <p:spPr>
          <a:xfrm>
            <a:off x="381734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w</a:t>
            </a:r>
            <a:r>
              <a:rPr lang="en-GB" sz="4800">
                <a:latin typeface="Comic Sans MS"/>
                <a:ea typeface="Comic Sans MS"/>
                <a:cs typeface="Comic Sans MS"/>
                <a:sym typeface="Comic Sans MS"/>
              </a:rPr>
              <a:t>all</a:t>
            </a:r>
            <a:endParaRPr sz="4800">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1"/>
                                        </p:tgtEl>
                                        <p:attrNameLst>
                                          <p:attrName>style.visibility</p:attrName>
                                        </p:attrNameLst>
                                      </p:cBhvr>
                                      <p:to>
                                        <p:strVal val="visible"/>
                                      </p:to>
                                    </p:set>
                                    <p:animEffect filter="fade" transition="in">
                                      <p:cBhvr>
                                        <p:cTn dur="1000"/>
                                        <p:tgtEl>
                                          <p:spTgt spid="17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2"/>
                                        </p:tgtEl>
                                        <p:attrNameLst>
                                          <p:attrName>style.visibility</p:attrName>
                                        </p:attrNameLst>
                                      </p:cBhvr>
                                      <p:to>
                                        <p:strVal val="visible"/>
                                      </p:to>
                                    </p:set>
                                    <p:animEffect filter="fade" transition="in">
                                      <p:cBhvr>
                                        <p:cTn dur="1000"/>
                                        <p:tgtEl>
                                          <p:spTgt spid="176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63"/>
                                        </p:tgtEl>
                                        <p:attrNameLst>
                                          <p:attrName>style.visibility</p:attrName>
                                        </p:attrNameLst>
                                      </p:cBhvr>
                                      <p:to>
                                        <p:strVal val="visible"/>
                                      </p:to>
                                    </p:set>
                                    <p:animEffect filter="fade" transition="in">
                                      <p:cBhvr>
                                        <p:cTn dur="1000"/>
                                        <p:tgtEl>
                                          <p:spTgt spid="17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1"/>
                                        </p:tgtEl>
                                        <p:attrNameLst>
                                          <p:attrName>style.visibility</p:attrName>
                                        </p:attrNameLst>
                                      </p:cBhvr>
                                      <p:to>
                                        <p:strVal val="visible"/>
                                      </p:to>
                                    </p:set>
                                    <p:animEffect filter="fade" transition="in">
                                      <p:cBhvr>
                                        <p:cTn dur="1000"/>
                                        <p:tgtEl>
                                          <p:spTgt spid="17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4"/>
                                        </p:tgtEl>
                                        <p:attrNameLst>
                                          <p:attrName>style.visibility</p:attrName>
                                        </p:attrNameLst>
                                      </p:cBhvr>
                                      <p:to>
                                        <p:strVal val="visible"/>
                                      </p:to>
                                    </p:set>
                                    <p:animEffect filter="fade" transition="in">
                                      <p:cBhvr>
                                        <p:cTn dur="1000"/>
                                        <p:tgtEl>
                                          <p:spTgt spid="17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61"/>
                                        </p:tgtEl>
                                      </p:cBhvr>
                                    </p:animEffect>
                                    <p:set>
                                      <p:cBhvr>
                                        <p:cTn dur="1" fill="hold">
                                          <p:stCondLst>
                                            <p:cond delay="1000"/>
                                          </p:stCondLst>
                                        </p:cTn>
                                        <p:tgtEl>
                                          <p:spTgt spid="176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71"/>
                                        </p:tgtEl>
                                      </p:cBhvr>
                                    </p:animEffect>
                                    <p:set>
                                      <p:cBhvr>
                                        <p:cTn dur="1" fill="hold">
                                          <p:stCondLst>
                                            <p:cond delay="1000"/>
                                          </p:stCondLst>
                                        </p:cTn>
                                        <p:tgtEl>
                                          <p:spTgt spid="177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73"/>
                                        </p:tgtEl>
                                        <p:attrNameLst>
                                          <p:attrName>style.visibility</p:attrName>
                                        </p:attrNameLst>
                                      </p:cBhvr>
                                      <p:to>
                                        <p:strVal val="visible"/>
                                      </p:to>
                                    </p:set>
                                    <p:animEffect filter="fade" transition="in">
                                      <p:cBhvr>
                                        <p:cTn dur="1000"/>
                                        <p:tgtEl>
                                          <p:spTgt spid="17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0"/>
                                        </p:tgtEl>
                                        <p:attrNameLst>
                                          <p:attrName>style.visibility</p:attrName>
                                        </p:attrNameLst>
                                      </p:cBhvr>
                                      <p:to>
                                        <p:strVal val="visible"/>
                                      </p:to>
                                    </p:set>
                                    <p:anim calcmode="lin" valueType="num">
                                      <p:cBhvr additive="base">
                                        <p:cTn dur="1000"/>
                                        <p:tgtEl>
                                          <p:spTgt spid="176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06"/>
          <p:cNvSpPr/>
          <p:nvPr/>
        </p:nvSpPr>
        <p:spPr>
          <a:xfrm>
            <a:off x="78750" y="124800"/>
            <a:ext cx="8986500" cy="48939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9" name="Google Shape;1779;p106"/>
          <p:cNvPicPr preferRelativeResize="0"/>
          <p:nvPr/>
        </p:nvPicPr>
        <p:blipFill>
          <a:blip r:embed="rId3">
            <a:alphaModFix/>
          </a:blip>
          <a:stretch>
            <a:fillRect/>
          </a:stretch>
        </p:blipFill>
        <p:spPr>
          <a:xfrm>
            <a:off x="0" y="0"/>
            <a:ext cx="1654100" cy="1321950"/>
          </a:xfrm>
          <a:prstGeom prst="rect">
            <a:avLst/>
          </a:prstGeom>
          <a:noFill/>
          <a:ln>
            <a:noFill/>
          </a:ln>
        </p:spPr>
      </p:pic>
      <p:sp>
        <p:nvSpPr>
          <p:cNvPr id="1780" name="Google Shape;1780;p106"/>
          <p:cNvSpPr txBox="1"/>
          <p:nvPr/>
        </p:nvSpPr>
        <p:spPr>
          <a:xfrm>
            <a:off x="361425" y="329525"/>
            <a:ext cx="902700" cy="57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all</a:t>
            </a:r>
            <a:endParaRPr sz="3000">
              <a:latin typeface="Comic Sans MS"/>
              <a:ea typeface="Comic Sans MS"/>
              <a:cs typeface="Comic Sans MS"/>
              <a:sym typeface="Comic Sans MS"/>
            </a:endParaRPr>
          </a:p>
        </p:txBody>
      </p:sp>
      <p:sp>
        <p:nvSpPr>
          <p:cNvPr id="1781" name="Google Shape;1781;p106"/>
          <p:cNvSpPr/>
          <p:nvPr/>
        </p:nvSpPr>
        <p:spPr>
          <a:xfrm>
            <a:off x="2416200" y="239375"/>
            <a:ext cx="4311600" cy="756600"/>
          </a:xfrm>
          <a:prstGeom prst="roundRect">
            <a:avLst>
              <a:gd fmla="val 16667" name="adj"/>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782" name="Google Shape;1782;p106"/>
          <p:cNvSpPr txBox="1"/>
          <p:nvPr/>
        </p:nvSpPr>
        <p:spPr>
          <a:xfrm>
            <a:off x="2626100" y="398875"/>
            <a:ext cx="10383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all</a:t>
            </a:r>
            <a:endParaRPr sz="3600">
              <a:latin typeface="Comic Sans MS"/>
              <a:ea typeface="Comic Sans MS"/>
              <a:cs typeface="Comic Sans MS"/>
              <a:sym typeface="Comic Sans MS"/>
            </a:endParaRPr>
          </a:p>
        </p:txBody>
      </p:sp>
      <p:sp>
        <p:nvSpPr>
          <p:cNvPr id="1783" name="Google Shape;1783;p106"/>
          <p:cNvSpPr txBox="1"/>
          <p:nvPr/>
        </p:nvSpPr>
        <p:spPr>
          <a:xfrm>
            <a:off x="4344850" y="398875"/>
            <a:ext cx="21795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/or/ /l/</a:t>
            </a:r>
            <a:endParaRPr sz="3600">
              <a:latin typeface="Comic Sans MS"/>
              <a:ea typeface="Comic Sans MS"/>
              <a:cs typeface="Comic Sans MS"/>
              <a:sym typeface="Comic Sans MS"/>
            </a:endParaRPr>
          </a:p>
        </p:txBody>
      </p:sp>
      <p:sp>
        <p:nvSpPr>
          <p:cNvPr id="1784" name="Google Shape;1784;p106"/>
          <p:cNvSpPr txBox="1"/>
          <p:nvPr/>
        </p:nvSpPr>
        <p:spPr>
          <a:xfrm>
            <a:off x="3721691" y="398882"/>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1785" name="Google Shape;1785;p106"/>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1786" name="Google Shape;1786;p106"/>
          <p:cNvSpPr txBox="1"/>
          <p:nvPr/>
        </p:nvSpPr>
        <p:spPr>
          <a:xfrm>
            <a:off x="2487038" y="1247950"/>
            <a:ext cx="1389900" cy="1038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b</a:t>
            </a:r>
            <a:r>
              <a:rPr lang="en-GB" sz="3600">
                <a:solidFill>
                  <a:srgbClr val="B45F06"/>
                </a:solidFill>
                <a:latin typeface="Comic Sans MS"/>
                <a:ea typeface="Comic Sans MS"/>
                <a:cs typeface="Comic Sans MS"/>
                <a:sym typeface="Comic Sans MS"/>
              </a:rPr>
              <a:t>all</a:t>
            </a:r>
            <a:endParaRPr sz="3600">
              <a:solidFill>
                <a:srgbClr val="B45F06"/>
              </a:solidFill>
              <a:latin typeface="Comic Sans MS"/>
              <a:ea typeface="Comic Sans MS"/>
              <a:cs typeface="Comic Sans MS"/>
              <a:sym typeface="Comic Sans MS"/>
            </a:endParaRPr>
          </a:p>
        </p:txBody>
      </p:sp>
      <p:sp>
        <p:nvSpPr>
          <p:cNvPr id="1787" name="Google Shape;1787;p106"/>
          <p:cNvSpPr txBox="1"/>
          <p:nvPr/>
        </p:nvSpPr>
        <p:spPr>
          <a:xfrm>
            <a:off x="3877046" y="1247950"/>
            <a:ext cx="1389900" cy="1038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c</a:t>
            </a:r>
            <a:r>
              <a:rPr lang="en-GB" sz="3600">
                <a:solidFill>
                  <a:srgbClr val="B45F06"/>
                </a:solidFill>
                <a:latin typeface="Comic Sans MS"/>
                <a:ea typeface="Comic Sans MS"/>
                <a:cs typeface="Comic Sans MS"/>
                <a:sym typeface="Comic Sans MS"/>
              </a:rPr>
              <a:t>all</a:t>
            </a:r>
            <a:endParaRPr sz="3600">
              <a:solidFill>
                <a:srgbClr val="B45F06"/>
              </a:solidFill>
              <a:latin typeface="Comic Sans MS"/>
              <a:ea typeface="Comic Sans MS"/>
              <a:cs typeface="Comic Sans MS"/>
              <a:sym typeface="Comic Sans MS"/>
            </a:endParaRPr>
          </a:p>
        </p:txBody>
      </p:sp>
      <p:sp>
        <p:nvSpPr>
          <p:cNvPr id="1788" name="Google Shape;1788;p106"/>
          <p:cNvSpPr txBox="1"/>
          <p:nvPr/>
        </p:nvSpPr>
        <p:spPr>
          <a:xfrm>
            <a:off x="5267054" y="1247950"/>
            <a:ext cx="1389900" cy="1038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f</a:t>
            </a:r>
            <a:r>
              <a:rPr lang="en-GB" sz="3600">
                <a:solidFill>
                  <a:srgbClr val="B45F06"/>
                </a:solidFill>
                <a:latin typeface="Comic Sans MS"/>
                <a:ea typeface="Comic Sans MS"/>
                <a:cs typeface="Comic Sans MS"/>
                <a:sym typeface="Comic Sans MS"/>
              </a:rPr>
              <a:t>all</a:t>
            </a:r>
            <a:endParaRPr sz="3600">
              <a:solidFill>
                <a:srgbClr val="B45F06"/>
              </a:solidFill>
              <a:latin typeface="Comic Sans MS"/>
              <a:ea typeface="Comic Sans MS"/>
              <a:cs typeface="Comic Sans MS"/>
              <a:sym typeface="Comic Sans MS"/>
            </a:endParaRPr>
          </a:p>
        </p:txBody>
      </p:sp>
      <p:sp>
        <p:nvSpPr>
          <p:cNvPr id="1789" name="Google Shape;1789;p106"/>
          <p:cNvSpPr txBox="1"/>
          <p:nvPr/>
        </p:nvSpPr>
        <p:spPr>
          <a:xfrm>
            <a:off x="2487038" y="2285983"/>
            <a:ext cx="1389900" cy="1038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g</a:t>
            </a:r>
            <a:r>
              <a:rPr lang="en-GB" sz="3600">
                <a:solidFill>
                  <a:srgbClr val="B45F06"/>
                </a:solidFill>
                <a:latin typeface="Comic Sans MS"/>
                <a:ea typeface="Comic Sans MS"/>
                <a:cs typeface="Comic Sans MS"/>
                <a:sym typeface="Comic Sans MS"/>
              </a:rPr>
              <a:t>all</a:t>
            </a:r>
            <a:endParaRPr sz="3600">
              <a:solidFill>
                <a:srgbClr val="B45F06"/>
              </a:solidFill>
              <a:latin typeface="Comic Sans MS"/>
              <a:ea typeface="Comic Sans MS"/>
              <a:cs typeface="Comic Sans MS"/>
              <a:sym typeface="Comic Sans MS"/>
            </a:endParaRPr>
          </a:p>
        </p:txBody>
      </p:sp>
      <p:sp>
        <p:nvSpPr>
          <p:cNvPr id="1790" name="Google Shape;1790;p106"/>
          <p:cNvSpPr txBox="1"/>
          <p:nvPr/>
        </p:nvSpPr>
        <p:spPr>
          <a:xfrm>
            <a:off x="3877046" y="2285983"/>
            <a:ext cx="1389900" cy="1038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a:t>
            </a:r>
            <a:r>
              <a:rPr lang="en-GB" sz="3600">
                <a:solidFill>
                  <a:srgbClr val="B45F06"/>
                </a:solidFill>
                <a:latin typeface="Comic Sans MS"/>
                <a:ea typeface="Comic Sans MS"/>
                <a:cs typeface="Comic Sans MS"/>
                <a:sym typeface="Comic Sans MS"/>
              </a:rPr>
              <a:t>all</a:t>
            </a:r>
            <a:endParaRPr sz="3600">
              <a:solidFill>
                <a:srgbClr val="B45F06"/>
              </a:solidFill>
              <a:latin typeface="Comic Sans MS"/>
              <a:ea typeface="Comic Sans MS"/>
              <a:cs typeface="Comic Sans MS"/>
              <a:sym typeface="Comic Sans MS"/>
            </a:endParaRPr>
          </a:p>
        </p:txBody>
      </p:sp>
      <p:sp>
        <p:nvSpPr>
          <p:cNvPr id="1791" name="Google Shape;1791;p106"/>
          <p:cNvSpPr txBox="1"/>
          <p:nvPr/>
        </p:nvSpPr>
        <p:spPr>
          <a:xfrm>
            <a:off x="5267054" y="2285983"/>
            <a:ext cx="1389900" cy="1038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m</a:t>
            </a:r>
            <a:r>
              <a:rPr lang="en-GB" sz="3600">
                <a:solidFill>
                  <a:srgbClr val="B45F06"/>
                </a:solidFill>
                <a:latin typeface="Comic Sans MS"/>
                <a:ea typeface="Comic Sans MS"/>
                <a:cs typeface="Comic Sans MS"/>
                <a:sym typeface="Comic Sans MS"/>
              </a:rPr>
              <a:t>all</a:t>
            </a:r>
            <a:endParaRPr sz="3600">
              <a:solidFill>
                <a:srgbClr val="B45F06"/>
              </a:solidFill>
              <a:latin typeface="Comic Sans MS"/>
              <a:ea typeface="Comic Sans MS"/>
              <a:cs typeface="Comic Sans MS"/>
              <a:sym typeface="Comic Sans MS"/>
            </a:endParaRPr>
          </a:p>
        </p:txBody>
      </p:sp>
      <p:sp>
        <p:nvSpPr>
          <p:cNvPr id="1792" name="Google Shape;1792;p106"/>
          <p:cNvSpPr txBox="1"/>
          <p:nvPr/>
        </p:nvSpPr>
        <p:spPr>
          <a:xfrm>
            <a:off x="2487038" y="3324017"/>
            <a:ext cx="1389900" cy="1038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p</a:t>
            </a:r>
            <a:r>
              <a:rPr lang="en-GB" sz="3600">
                <a:solidFill>
                  <a:srgbClr val="B45F06"/>
                </a:solidFill>
                <a:latin typeface="Comic Sans MS"/>
                <a:ea typeface="Comic Sans MS"/>
                <a:cs typeface="Comic Sans MS"/>
                <a:sym typeface="Comic Sans MS"/>
              </a:rPr>
              <a:t>all</a:t>
            </a:r>
            <a:endParaRPr sz="3600">
              <a:solidFill>
                <a:srgbClr val="B45F06"/>
              </a:solidFill>
              <a:latin typeface="Comic Sans MS"/>
              <a:ea typeface="Comic Sans MS"/>
              <a:cs typeface="Comic Sans MS"/>
              <a:sym typeface="Comic Sans MS"/>
            </a:endParaRPr>
          </a:p>
        </p:txBody>
      </p:sp>
      <p:sp>
        <p:nvSpPr>
          <p:cNvPr id="1793" name="Google Shape;1793;p106"/>
          <p:cNvSpPr txBox="1"/>
          <p:nvPr/>
        </p:nvSpPr>
        <p:spPr>
          <a:xfrm>
            <a:off x="3877046" y="3324017"/>
            <a:ext cx="1389900" cy="1038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a:t>
            </a:r>
            <a:r>
              <a:rPr lang="en-GB" sz="3600">
                <a:solidFill>
                  <a:srgbClr val="B45F06"/>
                </a:solidFill>
                <a:latin typeface="Comic Sans MS"/>
                <a:ea typeface="Comic Sans MS"/>
                <a:cs typeface="Comic Sans MS"/>
                <a:sym typeface="Comic Sans MS"/>
              </a:rPr>
              <a:t>all</a:t>
            </a:r>
            <a:endParaRPr sz="3600">
              <a:solidFill>
                <a:srgbClr val="B45F06"/>
              </a:solidFill>
              <a:latin typeface="Comic Sans MS"/>
              <a:ea typeface="Comic Sans MS"/>
              <a:cs typeface="Comic Sans MS"/>
              <a:sym typeface="Comic Sans MS"/>
            </a:endParaRPr>
          </a:p>
        </p:txBody>
      </p:sp>
      <p:sp>
        <p:nvSpPr>
          <p:cNvPr id="1794" name="Google Shape;1794;p106"/>
          <p:cNvSpPr txBox="1"/>
          <p:nvPr/>
        </p:nvSpPr>
        <p:spPr>
          <a:xfrm>
            <a:off x="5267054" y="3324017"/>
            <a:ext cx="1389900" cy="1038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w</a:t>
            </a:r>
            <a:r>
              <a:rPr lang="en-GB" sz="3600">
                <a:solidFill>
                  <a:srgbClr val="B45F06"/>
                </a:solidFill>
                <a:latin typeface="Comic Sans MS"/>
                <a:ea typeface="Comic Sans MS"/>
                <a:cs typeface="Comic Sans MS"/>
                <a:sym typeface="Comic Sans MS"/>
              </a:rPr>
              <a:t>all</a:t>
            </a:r>
            <a:endParaRPr sz="3600">
              <a:solidFill>
                <a:srgbClr val="B45F06"/>
              </a:solidFill>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6"/>
                                        </p:tgtEl>
                                        <p:attrNameLst>
                                          <p:attrName>style.visibility</p:attrName>
                                        </p:attrNameLst>
                                      </p:cBhvr>
                                      <p:to>
                                        <p:strVal val="visible"/>
                                      </p:to>
                                    </p:set>
                                    <p:animEffect filter="fade" transition="in">
                                      <p:cBhvr>
                                        <p:cTn dur="1000"/>
                                        <p:tgtEl>
                                          <p:spTgt spid="17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7"/>
                                        </p:tgtEl>
                                        <p:attrNameLst>
                                          <p:attrName>style.visibility</p:attrName>
                                        </p:attrNameLst>
                                      </p:cBhvr>
                                      <p:to>
                                        <p:strVal val="visible"/>
                                      </p:to>
                                    </p:set>
                                    <p:animEffect filter="fade" transition="in">
                                      <p:cBhvr>
                                        <p:cTn dur="1000"/>
                                        <p:tgtEl>
                                          <p:spTgt spid="17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8"/>
                                        </p:tgtEl>
                                        <p:attrNameLst>
                                          <p:attrName>style.visibility</p:attrName>
                                        </p:attrNameLst>
                                      </p:cBhvr>
                                      <p:to>
                                        <p:strVal val="visible"/>
                                      </p:to>
                                    </p:set>
                                    <p:animEffect filter="fade" transition="in">
                                      <p:cBhvr>
                                        <p:cTn dur="1000"/>
                                        <p:tgtEl>
                                          <p:spTgt spid="17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9"/>
                                        </p:tgtEl>
                                        <p:attrNameLst>
                                          <p:attrName>style.visibility</p:attrName>
                                        </p:attrNameLst>
                                      </p:cBhvr>
                                      <p:to>
                                        <p:strVal val="visible"/>
                                      </p:to>
                                    </p:set>
                                    <p:animEffect filter="fade" transition="in">
                                      <p:cBhvr>
                                        <p:cTn dur="1000"/>
                                        <p:tgtEl>
                                          <p:spTgt spid="17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0"/>
                                        </p:tgtEl>
                                        <p:attrNameLst>
                                          <p:attrName>style.visibility</p:attrName>
                                        </p:attrNameLst>
                                      </p:cBhvr>
                                      <p:to>
                                        <p:strVal val="visible"/>
                                      </p:to>
                                    </p:set>
                                    <p:animEffect filter="fade" transition="in">
                                      <p:cBhvr>
                                        <p:cTn dur="1000"/>
                                        <p:tgtEl>
                                          <p:spTgt spid="17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1"/>
                                        </p:tgtEl>
                                        <p:attrNameLst>
                                          <p:attrName>style.visibility</p:attrName>
                                        </p:attrNameLst>
                                      </p:cBhvr>
                                      <p:to>
                                        <p:strVal val="visible"/>
                                      </p:to>
                                    </p:set>
                                    <p:animEffect filter="fade" transition="in">
                                      <p:cBhvr>
                                        <p:cTn dur="1000"/>
                                        <p:tgtEl>
                                          <p:spTgt spid="17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2"/>
                                        </p:tgtEl>
                                        <p:attrNameLst>
                                          <p:attrName>style.visibility</p:attrName>
                                        </p:attrNameLst>
                                      </p:cBhvr>
                                      <p:to>
                                        <p:strVal val="visible"/>
                                      </p:to>
                                    </p:set>
                                    <p:animEffect filter="fade" transition="in">
                                      <p:cBhvr>
                                        <p:cTn dur="1000"/>
                                        <p:tgtEl>
                                          <p:spTgt spid="17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3"/>
                                        </p:tgtEl>
                                        <p:attrNameLst>
                                          <p:attrName>style.visibility</p:attrName>
                                        </p:attrNameLst>
                                      </p:cBhvr>
                                      <p:to>
                                        <p:strVal val="visible"/>
                                      </p:to>
                                    </p:set>
                                    <p:animEffect filter="fade" transition="in">
                                      <p:cBhvr>
                                        <p:cTn dur="1000"/>
                                        <p:tgtEl>
                                          <p:spTgt spid="17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4"/>
                                        </p:tgtEl>
                                        <p:attrNameLst>
                                          <p:attrName>style.visibility</p:attrName>
                                        </p:attrNameLst>
                                      </p:cBhvr>
                                      <p:to>
                                        <p:strVal val="visible"/>
                                      </p:to>
                                    </p:set>
                                    <p:animEffect filter="fade" transition="in">
                                      <p:cBhvr>
                                        <p:cTn dur="1000"/>
                                        <p:tgtEl>
                                          <p:spTgt spid="17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